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774E2-E005-40A1-A74E-2B02E3DB2636}" type="datetimeFigureOut">
              <a:rPr lang="sv-SE" smtClean="0"/>
              <a:t>2016-03-17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4B4AB-49D3-41C7-A4F6-C714B87692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5445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201976"/>
            <a:ext cx="7772400" cy="147002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06321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2016-03-17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färga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2016-03-17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2016-03-17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färga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0715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sv-SE" smtClean="0"/>
            </a:lvl1pPr>
            <a:lvl2pPr>
              <a:defRPr lang="sv-SE" smtClean="0"/>
            </a:lvl2pPr>
            <a:lvl3pPr>
              <a:defRPr lang="sv-SE" smtClean="0"/>
            </a:lvl3pPr>
            <a:lvl4pPr>
              <a:defRPr lang="sv-SE" smtClean="0"/>
            </a:lvl4pPr>
            <a:lvl5pPr>
              <a:defRPr lang="sv-SE" dirty="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07154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sv-SE" smtClean="0"/>
            </a:lvl1pPr>
            <a:lvl2pPr>
              <a:defRPr lang="sv-SE" smtClean="0"/>
            </a:lvl2pPr>
            <a:lvl3pPr>
              <a:defRPr lang="sv-SE" smtClean="0"/>
            </a:lvl3pPr>
            <a:lvl4pPr>
              <a:defRPr lang="sv-SE" smtClean="0"/>
            </a:lvl4pPr>
            <a:lvl5pPr>
              <a:defRPr lang="sv-SE" dirty="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2016-03-17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0715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sv-SE" smtClean="0"/>
            </a:lvl1pPr>
            <a:lvl2pPr>
              <a:defRPr lang="sv-SE" smtClean="0"/>
            </a:lvl2pPr>
            <a:lvl3pPr>
              <a:defRPr lang="sv-SE" smtClean="0"/>
            </a:lvl3pPr>
            <a:lvl4pPr>
              <a:defRPr lang="sv-SE" smtClean="0"/>
            </a:lvl4pPr>
            <a:lvl5pPr>
              <a:defRPr lang="sv-SE" dirty="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07154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sv-SE" smtClean="0"/>
            </a:lvl1pPr>
            <a:lvl2pPr>
              <a:defRPr lang="sv-SE" smtClean="0"/>
            </a:lvl2pPr>
            <a:lvl3pPr>
              <a:defRPr lang="sv-SE" smtClean="0"/>
            </a:lvl3pPr>
            <a:lvl4pPr>
              <a:defRPr lang="sv-SE" smtClean="0"/>
            </a:lvl4pPr>
            <a:lvl5pPr>
              <a:defRPr lang="sv-SE" dirty="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2016-03-17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2016-03-17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diagram 8"/>
          <p:cNvSpPr>
            <a:spLocks noGrp="1"/>
          </p:cNvSpPr>
          <p:nvPr>
            <p:ph type="chart" sz="quarter" idx="13"/>
          </p:nvPr>
        </p:nvSpPr>
        <p:spPr>
          <a:xfrm>
            <a:off x="468313" y="1611314"/>
            <a:ext cx="8223403" cy="4060438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färga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2016-03-17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7876-5999-4803-9494-E373D9411281}" type="datetimeFigureOut">
              <a:rPr lang="sv-SE" smtClean="0"/>
              <a:pPr/>
              <a:t>2016-03-17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06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143644"/>
            <a:ext cx="1400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E7876-5999-4803-9494-E373D9411281}" type="datetimeFigureOut">
              <a:rPr lang="sv-SE" smtClean="0"/>
              <a:pPr/>
              <a:t>2016-03-17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57422" y="6143644"/>
            <a:ext cx="2143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000628" y="6143644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A5D00-1160-406B-8205-4F55E63EE66F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1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Verdana" pitchFamily="34" charset="0"/>
        <a:buChar char="-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Verdana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Verdana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Verdana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Vilka aktuella frågor arbetar SKL med?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Gunilla Glasare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5458" y="-171400"/>
            <a:ext cx="8229600" cy="1143000"/>
          </a:xfrm>
        </p:spPr>
        <p:txBody>
          <a:bodyPr/>
          <a:lstStyle/>
          <a:p>
            <a:r>
              <a:rPr lang="sv-SE" dirty="0" smtClean="0"/>
              <a:t>Tillväxt och samhällsbyggnad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"/>
          </p:nvPr>
        </p:nvSpPr>
        <p:spPr>
          <a:xfrm>
            <a:off x="457200" y="1259632"/>
            <a:ext cx="4038600" cy="4617640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Avfall</a:t>
            </a:r>
          </a:p>
          <a:p>
            <a:r>
              <a:rPr lang="sv-SE" dirty="0" smtClean="0"/>
              <a:t>Bostäder</a:t>
            </a:r>
          </a:p>
          <a:p>
            <a:r>
              <a:rPr lang="sv-SE" dirty="0" smtClean="0"/>
              <a:t>Bredband</a:t>
            </a:r>
          </a:p>
          <a:p>
            <a:r>
              <a:rPr lang="sv-SE" dirty="0" smtClean="0"/>
              <a:t>Buller</a:t>
            </a:r>
          </a:p>
          <a:p>
            <a:r>
              <a:rPr lang="sv-SE" dirty="0" smtClean="0"/>
              <a:t>Cykel</a:t>
            </a:r>
          </a:p>
          <a:p>
            <a:r>
              <a:rPr lang="sv-SE" dirty="0" smtClean="0"/>
              <a:t>Energi</a:t>
            </a:r>
          </a:p>
          <a:p>
            <a:r>
              <a:rPr lang="sv-SE" dirty="0" smtClean="0"/>
              <a:t>Fastigheter</a:t>
            </a:r>
          </a:p>
          <a:p>
            <a:r>
              <a:rPr lang="sv-SE" dirty="0" smtClean="0"/>
              <a:t>Flygplatser</a:t>
            </a:r>
          </a:p>
          <a:p>
            <a:r>
              <a:rPr lang="sv-SE" dirty="0" smtClean="0"/>
              <a:t>Folkbildning</a:t>
            </a:r>
          </a:p>
          <a:p>
            <a:r>
              <a:rPr lang="sv-SE" dirty="0" smtClean="0"/>
              <a:t>FUI</a:t>
            </a:r>
          </a:p>
          <a:p>
            <a:r>
              <a:rPr lang="sv-SE" dirty="0" smtClean="0"/>
              <a:t>Fritid</a:t>
            </a:r>
          </a:p>
          <a:p>
            <a:r>
              <a:rPr lang="sv-SE" dirty="0" smtClean="0"/>
              <a:t>GIS</a:t>
            </a:r>
          </a:p>
          <a:p>
            <a:r>
              <a:rPr lang="sv-SE" dirty="0" smtClean="0"/>
              <a:t>Järnväg</a:t>
            </a:r>
          </a:p>
          <a:p>
            <a:r>
              <a:rPr lang="sv-SE" dirty="0" smtClean="0"/>
              <a:t>Hamnar</a:t>
            </a:r>
          </a:p>
          <a:p>
            <a:r>
              <a:rPr lang="sv-SE" dirty="0" smtClean="0"/>
              <a:t>Kollektivtrafik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2"/>
          </p:nvPr>
        </p:nvSpPr>
        <p:spPr>
          <a:xfrm>
            <a:off x="4597190" y="1259632"/>
            <a:ext cx="4038600" cy="4905672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Hamnar</a:t>
            </a:r>
          </a:p>
          <a:p>
            <a:r>
              <a:rPr lang="sv-SE" dirty="0" smtClean="0"/>
              <a:t>Klimat</a:t>
            </a:r>
          </a:p>
          <a:p>
            <a:r>
              <a:rPr lang="sv-SE" dirty="0" smtClean="0"/>
              <a:t>Krisberedskap</a:t>
            </a:r>
          </a:p>
          <a:p>
            <a:r>
              <a:rPr lang="sv-SE" dirty="0" smtClean="0"/>
              <a:t>Kultur</a:t>
            </a:r>
          </a:p>
          <a:p>
            <a:r>
              <a:rPr lang="sv-SE" dirty="0" smtClean="0"/>
              <a:t>Myndighetsutövning</a:t>
            </a:r>
          </a:p>
          <a:p>
            <a:r>
              <a:rPr lang="sv-SE" dirty="0" smtClean="0"/>
              <a:t>Näringsliv</a:t>
            </a:r>
          </a:p>
          <a:p>
            <a:r>
              <a:rPr lang="sv-SE" dirty="0" smtClean="0"/>
              <a:t>PBL</a:t>
            </a:r>
          </a:p>
          <a:p>
            <a:r>
              <a:rPr lang="sv-SE" dirty="0" smtClean="0"/>
              <a:t>Regional utveckling</a:t>
            </a:r>
          </a:p>
          <a:p>
            <a:r>
              <a:rPr lang="sv-SE" dirty="0" smtClean="0"/>
              <a:t>Räddningstjänst</a:t>
            </a:r>
          </a:p>
          <a:p>
            <a:r>
              <a:rPr lang="sv-SE" dirty="0" smtClean="0"/>
              <a:t>Strandskydd</a:t>
            </a:r>
          </a:p>
          <a:p>
            <a:r>
              <a:rPr lang="sv-SE" dirty="0" smtClean="0"/>
              <a:t>Strukturfonder</a:t>
            </a:r>
          </a:p>
          <a:p>
            <a:r>
              <a:rPr lang="sv-SE" dirty="0" smtClean="0"/>
              <a:t>Trafiksäkerhet</a:t>
            </a:r>
          </a:p>
          <a:p>
            <a:r>
              <a:rPr lang="sv-SE" dirty="0" smtClean="0"/>
              <a:t>Trygghet</a:t>
            </a:r>
          </a:p>
          <a:p>
            <a:r>
              <a:rPr lang="sv-SE" dirty="0" smtClean="0"/>
              <a:t>Vatten</a:t>
            </a:r>
          </a:p>
          <a:p>
            <a:r>
              <a:rPr lang="sv-SE" dirty="0" smtClean="0"/>
              <a:t>Vägar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357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gör vi på dagarna?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Intressebevakning, exempel:</a:t>
            </a:r>
          </a:p>
          <a:p>
            <a:pPr lvl="1"/>
            <a:r>
              <a:rPr lang="sv-SE" dirty="0" smtClean="0"/>
              <a:t>Experter i utredningar</a:t>
            </a:r>
          </a:p>
          <a:p>
            <a:pPr lvl="1"/>
            <a:r>
              <a:rPr lang="sv-SE" dirty="0" smtClean="0"/>
              <a:t>Debattartiklar</a:t>
            </a:r>
          </a:p>
          <a:p>
            <a:pPr lvl="1"/>
            <a:r>
              <a:rPr lang="sv-SE" dirty="0" smtClean="0"/>
              <a:t>Möten med departement, riksdag, myndigheter m </a:t>
            </a:r>
            <a:r>
              <a:rPr lang="sv-SE" dirty="0" err="1" smtClean="0"/>
              <a:t>fl</a:t>
            </a:r>
            <a:endParaRPr lang="sv-SE" dirty="0" smtClean="0"/>
          </a:p>
          <a:p>
            <a:r>
              <a:rPr lang="sv-SE" dirty="0" smtClean="0"/>
              <a:t>Verksamhetsutveckling, exempel:</a:t>
            </a:r>
          </a:p>
          <a:p>
            <a:pPr lvl="1"/>
            <a:r>
              <a:rPr lang="sv-SE" dirty="0" smtClean="0"/>
              <a:t>Öppen jämförelse miljö och klimat</a:t>
            </a:r>
          </a:p>
          <a:p>
            <a:pPr lvl="1"/>
            <a:r>
              <a:rPr lang="sv-SE" dirty="0" smtClean="0"/>
              <a:t>E-tjänster</a:t>
            </a:r>
          </a:p>
          <a:p>
            <a:pPr lvl="1"/>
            <a:r>
              <a:rPr lang="sv-SE" dirty="0" smtClean="0"/>
              <a:t>Skrifter</a:t>
            </a:r>
          </a:p>
          <a:p>
            <a:r>
              <a:rPr lang="sv-SE" dirty="0" smtClean="0"/>
              <a:t>Service, exempel:</a:t>
            </a:r>
          </a:p>
          <a:p>
            <a:pPr lvl="1"/>
            <a:r>
              <a:rPr lang="sv-SE" dirty="0" smtClean="0"/>
              <a:t>Förslag till taxor</a:t>
            </a:r>
          </a:p>
          <a:p>
            <a:pPr lvl="1"/>
            <a:r>
              <a:rPr lang="sv-SE" dirty="0" smtClean="0"/>
              <a:t>Nätverk</a:t>
            </a:r>
          </a:p>
          <a:p>
            <a:pPr lvl="1"/>
            <a:r>
              <a:rPr lang="sv-SE" dirty="0" smtClean="0"/>
              <a:t>”Förenkla helt enkelt”</a:t>
            </a:r>
          </a:p>
          <a:p>
            <a:pPr lvl="1"/>
            <a:r>
              <a:rPr lang="sv-SE" dirty="0" smtClean="0"/>
              <a:t>Konferenser</a:t>
            </a:r>
          </a:p>
          <a:p>
            <a:pPr lvl="1"/>
            <a:r>
              <a:rPr lang="sv-SE" dirty="0" smtClean="0"/>
              <a:t>Frågor och svar på webben</a:t>
            </a:r>
          </a:p>
          <a:p>
            <a:pPr lvl="1"/>
            <a:endParaRPr lang="sv-SE" dirty="0" smtClean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7124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Vilken roll har miljöchefen i </a:t>
            </a:r>
            <a:r>
              <a:rPr lang="sv-SE" dirty="0" smtClean="0"/>
              <a:t>kommunen</a:t>
            </a:r>
            <a:r>
              <a:rPr lang="sv-SE" dirty="0" smtClean="0"/>
              <a:t>?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772816"/>
            <a:ext cx="4647085" cy="3096121"/>
          </a:xfrm>
        </p:spPr>
      </p:pic>
    </p:spTree>
    <p:extLst>
      <p:ext uri="{BB962C8B-B14F-4D97-AF65-F5344CB8AC3E}">
        <p14:creationId xmlns:p14="http://schemas.microsoft.com/office/powerpoint/2010/main" val="3888023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Välkomna i oktober!</a:t>
            </a:r>
            <a:br>
              <a:rPr lang="sv-SE" dirty="0" smtClean="0"/>
            </a:br>
            <a:r>
              <a:rPr lang="sv-SE" dirty="0" smtClean="0"/>
              <a:t>Värva en kollega!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88840"/>
            <a:ext cx="4836025" cy="3240137"/>
          </a:xfrm>
        </p:spPr>
      </p:pic>
    </p:spTree>
    <p:extLst>
      <p:ext uri="{BB962C8B-B14F-4D97-AF65-F5344CB8AC3E}">
        <p14:creationId xmlns:p14="http://schemas.microsoft.com/office/powerpoint/2010/main" val="3377219795"/>
      </p:ext>
    </p:extLst>
  </p:cSld>
  <p:clrMapOvr>
    <a:masterClrMapping/>
  </p:clrMapOvr>
</p:sld>
</file>

<file path=ppt/theme/theme1.xml><?xml version="1.0" encoding="utf-8"?>
<a:theme xmlns:a="http://schemas.openxmlformats.org/drawingml/2006/main" name="SKL Blå fot">
  <a:themeElements>
    <a:clrScheme name="SKL">
      <a:dk1>
        <a:sysClr val="windowText" lastClr="000000"/>
      </a:dk1>
      <a:lt1>
        <a:sysClr val="window" lastClr="FFFFFF"/>
      </a:lt1>
      <a:dk2>
        <a:srgbClr val="4D4D4D"/>
      </a:dk2>
      <a:lt2>
        <a:srgbClr val="EEECE1"/>
      </a:lt2>
      <a:accent1>
        <a:srgbClr val="006428"/>
      </a:accent1>
      <a:accent2>
        <a:srgbClr val="005A9B"/>
      </a:accent2>
      <a:accent3>
        <a:srgbClr val="B9141E"/>
      </a:accent3>
      <a:accent4>
        <a:srgbClr val="5A5A96"/>
      </a:accent4>
      <a:accent5>
        <a:srgbClr val="8C7D6E"/>
      </a:accent5>
      <a:accent6>
        <a:srgbClr val="E6460A"/>
      </a:accent6>
      <a:hlink>
        <a:srgbClr val="0000FF"/>
      </a:hlink>
      <a:folHlink>
        <a:srgbClr val="800080"/>
      </a:folHlink>
    </a:clrScheme>
    <a:fontScheme name="_SK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KL lila fot.potx" id="{81507895-EA02-4512-97CB-318AE3CCD184}" vid="{7C4E68CF-B3EB-46F4-A6F8-E71B18DCA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SKL lila fot</Template>
  <TotalTime>78</TotalTime>
  <Words>107</Words>
  <Application>Microsoft Office PowerPoint</Application>
  <PresentationFormat>Bildspel på skärmen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Verdana</vt:lpstr>
      <vt:lpstr>Wingdings</vt:lpstr>
      <vt:lpstr>SKL Blå fot</vt:lpstr>
      <vt:lpstr>Vilka aktuella frågor arbetar SKL med?</vt:lpstr>
      <vt:lpstr>Tillväxt och samhällsbyggnad</vt:lpstr>
      <vt:lpstr>Vad gör vi på dagarna?</vt:lpstr>
      <vt:lpstr>Vilken roll har miljöchefen i kommunen?</vt:lpstr>
      <vt:lpstr>Välkomna i oktober! Värva en kollega!</vt:lpstr>
    </vt:vector>
  </TitlesOfParts>
  <Company>Sveriges Kommuner och Landsting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Glasare Gunilla</dc:creator>
  <cp:lastModifiedBy>Glasare Gunilla</cp:lastModifiedBy>
  <cp:revision>10</cp:revision>
  <cp:lastPrinted>2016-03-17T08:05:30Z</cp:lastPrinted>
  <dcterms:created xsi:type="dcterms:W3CDTF">2016-03-16T19:11:43Z</dcterms:created>
  <dcterms:modified xsi:type="dcterms:W3CDTF">2016-03-17T08:08:16Z</dcterms:modified>
</cp:coreProperties>
</file>