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 id="2147484238" r:id="rId2"/>
    <p:sldMasterId id="2147484278" r:id="rId3"/>
    <p:sldMasterId id="2147484354" r:id="rId4"/>
    <p:sldMasterId id="2147484544" r:id="rId5"/>
    <p:sldMasterId id="2147484557" r:id="rId6"/>
    <p:sldMasterId id="2147484570" r:id="rId7"/>
    <p:sldMasterId id="2147484634" r:id="rId8"/>
    <p:sldMasterId id="2147484843" r:id="rId9"/>
    <p:sldMasterId id="2147484855" r:id="rId10"/>
    <p:sldMasterId id="2147484907" r:id="rId11"/>
    <p:sldMasterId id="2147484920" r:id="rId12"/>
    <p:sldMasterId id="2147484944" r:id="rId13"/>
    <p:sldMasterId id="2147484957" r:id="rId14"/>
  </p:sldMasterIdLst>
  <p:notesMasterIdLst>
    <p:notesMasterId r:id="rId58"/>
  </p:notesMasterIdLst>
  <p:handoutMasterIdLst>
    <p:handoutMasterId r:id="rId59"/>
  </p:handoutMasterIdLst>
  <p:sldIdLst>
    <p:sldId id="1216" r:id="rId15"/>
    <p:sldId id="1138" r:id="rId16"/>
    <p:sldId id="1139" r:id="rId17"/>
    <p:sldId id="1188" r:id="rId18"/>
    <p:sldId id="1388" r:id="rId19"/>
    <p:sldId id="1387" r:id="rId20"/>
    <p:sldId id="1483" r:id="rId21"/>
    <p:sldId id="1189" r:id="rId22"/>
    <p:sldId id="1190" r:id="rId23"/>
    <p:sldId id="1191" r:id="rId24"/>
    <p:sldId id="1192" r:id="rId25"/>
    <p:sldId id="1193" r:id="rId26"/>
    <p:sldId id="1194" r:id="rId27"/>
    <p:sldId id="1463" r:id="rId28"/>
    <p:sldId id="1196" r:id="rId29"/>
    <p:sldId id="1278" r:id="rId30"/>
    <p:sldId id="1197" r:id="rId31"/>
    <p:sldId id="1198" r:id="rId32"/>
    <p:sldId id="1199" r:id="rId33"/>
    <p:sldId id="1200" r:id="rId34"/>
    <p:sldId id="1201" r:id="rId35"/>
    <p:sldId id="1202" r:id="rId36"/>
    <p:sldId id="1204" r:id="rId37"/>
    <p:sldId id="1389" r:id="rId38"/>
    <p:sldId id="1453" r:id="rId39"/>
    <p:sldId id="1454" r:id="rId40"/>
    <p:sldId id="1455" r:id="rId41"/>
    <p:sldId id="1457" r:id="rId42"/>
    <p:sldId id="1456" r:id="rId43"/>
    <p:sldId id="1458" r:id="rId44"/>
    <p:sldId id="1459" r:id="rId45"/>
    <p:sldId id="1460" r:id="rId46"/>
    <p:sldId id="1461" r:id="rId47"/>
    <p:sldId id="1462" r:id="rId48"/>
    <p:sldId id="1484" r:id="rId49"/>
    <p:sldId id="1474" r:id="rId50"/>
    <p:sldId id="1475" r:id="rId51"/>
    <p:sldId id="1476" r:id="rId52"/>
    <p:sldId id="1477" r:id="rId53"/>
    <p:sldId id="1478" r:id="rId54"/>
    <p:sldId id="1479" r:id="rId55"/>
    <p:sldId id="1480" r:id="rId56"/>
    <p:sldId id="1481" r:id="rId57"/>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13" autoAdjust="0"/>
    <p:restoredTop sz="88049" autoAdjust="0"/>
  </p:normalViewPr>
  <p:slideViewPr>
    <p:cSldViewPr>
      <p:cViewPr varScale="1">
        <p:scale>
          <a:sx n="75" d="100"/>
          <a:sy n="75" d="100"/>
        </p:scale>
        <p:origin x="-130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5E6C5-EFAA-42BA-92D3-02EC939E90C2}" type="doc">
      <dgm:prSet loTypeId="urn:microsoft.com/office/officeart/2005/8/layout/lProcess3" loCatId="process" qsTypeId="urn:microsoft.com/office/officeart/2005/8/quickstyle/simple1#1" qsCatId="simple" csTypeId="urn:microsoft.com/office/officeart/2005/8/colors/accent1_2#1" csCatId="accent1" phldr="1"/>
      <dgm:spPr/>
      <dgm:t>
        <a:bodyPr/>
        <a:lstStyle/>
        <a:p>
          <a:endParaRPr lang="sv-SE"/>
        </a:p>
      </dgm:t>
    </dgm:pt>
    <dgm:pt modelId="{B2D94075-52F0-4A28-9229-6D2452B7E030}">
      <dgm:prSet phldrT="[Text]" custT="1"/>
      <dgm:spPr>
        <a:solidFill>
          <a:srgbClr val="FF3300"/>
        </a:solidFill>
      </dgm:spPr>
      <dgm:t>
        <a:bodyPr/>
        <a:lstStyle/>
        <a:p>
          <a:r>
            <a:rPr lang="sv-SE" sz="2000" dirty="0" smtClean="0">
              <a:solidFill>
                <a:schemeClr val="tx1"/>
              </a:solidFill>
            </a:rPr>
            <a:t>Förankring</a:t>
          </a:r>
          <a:endParaRPr lang="sv-SE" sz="2000" dirty="0">
            <a:solidFill>
              <a:schemeClr val="tx1"/>
            </a:solidFill>
          </a:endParaRPr>
        </a:p>
      </dgm:t>
    </dgm:pt>
    <dgm:pt modelId="{FD63F16B-6C64-4350-BCA2-6C47B1E03FA9}" type="parTrans" cxnId="{5E1B86D3-E48E-4D85-8C5B-CBAACA3A9D44}">
      <dgm:prSet/>
      <dgm:spPr/>
      <dgm:t>
        <a:bodyPr/>
        <a:lstStyle/>
        <a:p>
          <a:endParaRPr lang="sv-SE"/>
        </a:p>
      </dgm:t>
    </dgm:pt>
    <dgm:pt modelId="{D5C1D0FC-509F-4F70-B8FF-1576B3F57157}" type="sibTrans" cxnId="{5E1B86D3-E48E-4D85-8C5B-CBAACA3A9D44}">
      <dgm:prSet/>
      <dgm:spPr/>
      <dgm:t>
        <a:bodyPr/>
        <a:lstStyle/>
        <a:p>
          <a:endParaRPr lang="sv-SE"/>
        </a:p>
      </dgm:t>
    </dgm:pt>
    <dgm:pt modelId="{B8C47742-1170-4FFF-AE94-5FC45E5EA941}">
      <dgm:prSet phldrT="[Text]" custT="1"/>
      <dgm:spPr>
        <a:solidFill>
          <a:srgbClr val="FFC000">
            <a:alpha val="90000"/>
          </a:srgbClr>
        </a:solidFill>
      </dgm:spPr>
      <dgm:t>
        <a:bodyPr/>
        <a:lstStyle/>
        <a:p>
          <a:r>
            <a:rPr lang="sv-SE" sz="2000" dirty="0" smtClean="0"/>
            <a:t>Förankring</a:t>
          </a:r>
          <a:endParaRPr lang="sv-SE" sz="2000" dirty="0"/>
        </a:p>
      </dgm:t>
    </dgm:pt>
    <dgm:pt modelId="{7D6D6C7D-A95F-4681-BBD6-407C5DD527F0}" type="parTrans" cxnId="{D11BFB87-7F08-49F1-A233-07336D77CD82}">
      <dgm:prSet/>
      <dgm:spPr/>
      <dgm:t>
        <a:bodyPr/>
        <a:lstStyle/>
        <a:p>
          <a:endParaRPr lang="sv-SE"/>
        </a:p>
      </dgm:t>
    </dgm:pt>
    <dgm:pt modelId="{80D88D29-AB1B-443B-809A-0F81BB95332A}" type="sibTrans" cxnId="{D11BFB87-7F08-49F1-A233-07336D77CD82}">
      <dgm:prSet/>
      <dgm:spPr/>
      <dgm:t>
        <a:bodyPr/>
        <a:lstStyle/>
        <a:p>
          <a:endParaRPr lang="sv-SE"/>
        </a:p>
      </dgm:t>
    </dgm:pt>
    <dgm:pt modelId="{A93D7CF4-142E-4536-94A1-A14F0C50D2C9}">
      <dgm:prSet phldrT="[Text]" custT="1"/>
      <dgm:spPr>
        <a:solidFill>
          <a:srgbClr val="FFFF00">
            <a:alpha val="90000"/>
          </a:srgbClr>
        </a:solidFill>
      </dgm:spPr>
      <dgm:t>
        <a:bodyPr/>
        <a:lstStyle/>
        <a:p>
          <a:r>
            <a:rPr lang="sv-SE" sz="2000" dirty="0" smtClean="0"/>
            <a:t>Genomförande</a:t>
          </a:r>
          <a:endParaRPr lang="sv-SE" sz="2000" dirty="0"/>
        </a:p>
      </dgm:t>
    </dgm:pt>
    <dgm:pt modelId="{7A6BDF54-EAC3-474A-BDEA-5725C5DBC69F}" type="parTrans" cxnId="{6298DC62-F841-4865-851E-AB2C22AD8E63}">
      <dgm:prSet/>
      <dgm:spPr/>
      <dgm:t>
        <a:bodyPr/>
        <a:lstStyle/>
        <a:p>
          <a:endParaRPr lang="sv-SE"/>
        </a:p>
      </dgm:t>
    </dgm:pt>
    <dgm:pt modelId="{B4E9332F-8E5E-4445-9852-B386DDE705A6}" type="sibTrans" cxnId="{6298DC62-F841-4865-851E-AB2C22AD8E63}">
      <dgm:prSet/>
      <dgm:spPr/>
      <dgm:t>
        <a:bodyPr/>
        <a:lstStyle/>
        <a:p>
          <a:endParaRPr lang="sv-SE"/>
        </a:p>
      </dgm:t>
    </dgm:pt>
    <dgm:pt modelId="{15EAB216-B7B3-4A08-81F5-836DAB75CE27}">
      <dgm:prSet phldrT="[Text]" custT="1"/>
      <dgm:spPr/>
      <dgm:t>
        <a:bodyPr/>
        <a:lstStyle/>
        <a:p>
          <a:r>
            <a:rPr lang="sv-SE" sz="2000" dirty="0" smtClean="0">
              <a:solidFill>
                <a:schemeClr val="tx1"/>
              </a:solidFill>
            </a:rPr>
            <a:t>Chefer</a:t>
          </a:r>
          <a:endParaRPr lang="sv-SE" sz="2000" dirty="0">
            <a:solidFill>
              <a:schemeClr val="tx1"/>
            </a:solidFill>
          </a:endParaRPr>
        </a:p>
      </dgm:t>
    </dgm:pt>
    <dgm:pt modelId="{2A2E4ABE-7D1A-41BE-9111-F45D5235E4C3}" type="parTrans" cxnId="{96C7D1C3-90BE-4770-9788-042EBF7C156D}">
      <dgm:prSet/>
      <dgm:spPr/>
      <dgm:t>
        <a:bodyPr/>
        <a:lstStyle/>
        <a:p>
          <a:endParaRPr lang="sv-SE"/>
        </a:p>
      </dgm:t>
    </dgm:pt>
    <dgm:pt modelId="{30145D90-BAAE-404E-8969-531BE765E0AD}" type="sibTrans" cxnId="{96C7D1C3-90BE-4770-9788-042EBF7C156D}">
      <dgm:prSet/>
      <dgm:spPr/>
      <dgm:t>
        <a:bodyPr/>
        <a:lstStyle/>
        <a:p>
          <a:endParaRPr lang="sv-SE"/>
        </a:p>
      </dgm:t>
    </dgm:pt>
    <dgm:pt modelId="{D9D0DC87-34E4-4935-A419-22C98DF3F0EF}">
      <dgm:prSet phldrT="[Text]" custT="1"/>
      <dgm:spPr>
        <a:solidFill>
          <a:srgbClr val="00B0F0">
            <a:alpha val="90000"/>
          </a:srgbClr>
        </a:solidFill>
      </dgm:spPr>
      <dgm:t>
        <a:bodyPr/>
        <a:lstStyle/>
        <a:p>
          <a:r>
            <a:rPr lang="sv-SE" sz="2000" dirty="0" smtClean="0"/>
            <a:t>Medarbetare</a:t>
          </a:r>
          <a:endParaRPr lang="sv-SE" sz="2000" dirty="0"/>
        </a:p>
      </dgm:t>
    </dgm:pt>
    <dgm:pt modelId="{AA102605-243F-4216-9D01-E18278A7612B}" type="parTrans" cxnId="{2AF8E090-DC51-4934-8AD6-28E60E734EAA}">
      <dgm:prSet/>
      <dgm:spPr/>
      <dgm:t>
        <a:bodyPr/>
        <a:lstStyle/>
        <a:p>
          <a:endParaRPr lang="sv-SE"/>
        </a:p>
      </dgm:t>
    </dgm:pt>
    <dgm:pt modelId="{A51D86E1-3A0D-4E29-A217-09DC60F96A39}" type="sibTrans" cxnId="{2AF8E090-DC51-4934-8AD6-28E60E734EAA}">
      <dgm:prSet/>
      <dgm:spPr/>
      <dgm:t>
        <a:bodyPr/>
        <a:lstStyle/>
        <a:p>
          <a:endParaRPr lang="sv-SE"/>
        </a:p>
      </dgm:t>
    </dgm:pt>
    <dgm:pt modelId="{A76C57C4-D812-4EAA-B1D1-41CED8948949}">
      <dgm:prSet phldrT="[Text]" custT="1"/>
      <dgm:spPr>
        <a:solidFill>
          <a:srgbClr val="0070C0">
            <a:alpha val="90000"/>
          </a:srgbClr>
        </a:solidFill>
      </dgm:spPr>
      <dgm:t>
        <a:bodyPr/>
        <a:lstStyle/>
        <a:p>
          <a:r>
            <a:rPr lang="sv-SE" sz="2000" dirty="0" smtClean="0"/>
            <a:t>Arbetsglädje-representanter</a:t>
          </a:r>
          <a:endParaRPr lang="sv-SE" sz="2000" dirty="0"/>
        </a:p>
      </dgm:t>
    </dgm:pt>
    <dgm:pt modelId="{8F7595FB-55EA-4EC2-AC07-224F84761BBC}" type="parTrans" cxnId="{22413082-D428-46A7-98FA-CF4806B77421}">
      <dgm:prSet/>
      <dgm:spPr/>
      <dgm:t>
        <a:bodyPr/>
        <a:lstStyle/>
        <a:p>
          <a:endParaRPr lang="sv-SE"/>
        </a:p>
      </dgm:t>
    </dgm:pt>
    <dgm:pt modelId="{93A3EE20-EC3E-4615-8C42-0A425B184D37}" type="sibTrans" cxnId="{22413082-D428-46A7-98FA-CF4806B77421}">
      <dgm:prSet/>
      <dgm:spPr/>
      <dgm:t>
        <a:bodyPr/>
        <a:lstStyle/>
        <a:p>
          <a:endParaRPr lang="sv-SE"/>
        </a:p>
      </dgm:t>
    </dgm:pt>
    <dgm:pt modelId="{39AF5E56-F887-436C-AE84-7B93D82DC20C}" type="pres">
      <dgm:prSet presAssocID="{DCB5E6C5-EFAA-42BA-92D3-02EC939E90C2}" presName="Name0" presStyleCnt="0">
        <dgm:presLayoutVars>
          <dgm:chPref val="3"/>
          <dgm:dir/>
          <dgm:animLvl val="lvl"/>
          <dgm:resizeHandles/>
        </dgm:presLayoutVars>
      </dgm:prSet>
      <dgm:spPr/>
      <dgm:t>
        <a:bodyPr/>
        <a:lstStyle/>
        <a:p>
          <a:endParaRPr lang="sv-SE"/>
        </a:p>
      </dgm:t>
    </dgm:pt>
    <dgm:pt modelId="{B1486E50-B1EF-443A-B1D8-A544EEDA9386}" type="pres">
      <dgm:prSet presAssocID="{B2D94075-52F0-4A28-9229-6D2452B7E030}" presName="horFlow" presStyleCnt="0"/>
      <dgm:spPr/>
    </dgm:pt>
    <dgm:pt modelId="{E1A6E3AA-CE3D-4874-949D-147594490592}" type="pres">
      <dgm:prSet presAssocID="{B2D94075-52F0-4A28-9229-6D2452B7E030}" presName="bigChev" presStyleLbl="node1" presStyleIdx="0" presStyleCnt="2" custScaleY="79994" custLinFactNeighborX="-16890" custLinFactNeighborY="-839"/>
      <dgm:spPr/>
      <dgm:t>
        <a:bodyPr/>
        <a:lstStyle/>
        <a:p>
          <a:endParaRPr lang="sv-SE"/>
        </a:p>
      </dgm:t>
    </dgm:pt>
    <dgm:pt modelId="{1357595E-C0D0-484A-A695-8CDAA1B99B9A}" type="pres">
      <dgm:prSet presAssocID="{7D6D6C7D-A95F-4681-BBD6-407C5DD527F0}" presName="parTrans" presStyleCnt="0"/>
      <dgm:spPr/>
    </dgm:pt>
    <dgm:pt modelId="{691DE9FA-F80E-4590-8AA7-7AFBB1043B8F}" type="pres">
      <dgm:prSet presAssocID="{B8C47742-1170-4FFF-AE94-5FC45E5EA941}" presName="node" presStyleLbl="alignAccFollowNode1" presStyleIdx="0" presStyleCnt="4" custScaleX="95477">
        <dgm:presLayoutVars>
          <dgm:bulletEnabled val="1"/>
        </dgm:presLayoutVars>
      </dgm:prSet>
      <dgm:spPr/>
      <dgm:t>
        <a:bodyPr/>
        <a:lstStyle/>
        <a:p>
          <a:endParaRPr lang="sv-SE"/>
        </a:p>
      </dgm:t>
    </dgm:pt>
    <dgm:pt modelId="{813DD917-E13D-464E-B302-BB9EE5090471}" type="pres">
      <dgm:prSet presAssocID="{80D88D29-AB1B-443B-809A-0F81BB95332A}" presName="sibTrans" presStyleCnt="0"/>
      <dgm:spPr/>
    </dgm:pt>
    <dgm:pt modelId="{03B09CCD-5236-40FD-AEFE-184445F0357E}" type="pres">
      <dgm:prSet presAssocID="{A93D7CF4-142E-4536-94A1-A14F0C50D2C9}" presName="node" presStyleLbl="alignAccFollowNode1" presStyleIdx="1" presStyleCnt="4" custScaleX="149864" custScaleY="92117" custLinFactNeighborX="43672" custLinFactNeighborY="2453">
        <dgm:presLayoutVars>
          <dgm:bulletEnabled val="1"/>
        </dgm:presLayoutVars>
      </dgm:prSet>
      <dgm:spPr/>
      <dgm:t>
        <a:bodyPr/>
        <a:lstStyle/>
        <a:p>
          <a:endParaRPr lang="sv-SE"/>
        </a:p>
      </dgm:t>
    </dgm:pt>
    <dgm:pt modelId="{292D4F5F-8BB6-4DBB-9F16-35CF6A5F68D9}" type="pres">
      <dgm:prSet presAssocID="{B2D94075-52F0-4A28-9229-6D2452B7E030}" presName="vSp" presStyleCnt="0"/>
      <dgm:spPr/>
    </dgm:pt>
    <dgm:pt modelId="{C00BD0BB-1E96-4DBB-90FB-32818ED8736E}" type="pres">
      <dgm:prSet presAssocID="{15EAB216-B7B3-4A08-81F5-836DAB75CE27}" presName="horFlow" presStyleCnt="0"/>
      <dgm:spPr/>
    </dgm:pt>
    <dgm:pt modelId="{DC2DAFD8-3577-4C1C-8D97-B5ED3BA4304A}" type="pres">
      <dgm:prSet presAssocID="{15EAB216-B7B3-4A08-81F5-836DAB75CE27}" presName="bigChev" presStyleLbl="node1" presStyleIdx="1" presStyleCnt="2" custScaleY="72948"/>
      <dgm:spPr/>
      <dgm:t>
        <a:bodyPr/>
        <a:lstStyle/>
        <a:p>
          <a:endParaRPr lang="sv-SE"/>
        </a:p>
      </dgm:t>
    </dgm:pt>
    <dgm:pt modelId="{81CE844E-AF7C-4037-9F8F-042EEBA51015}" type="pres">
      <dgm:prSet presAssocID="{AA102605-243F-4216-9D01-E18278A7612B}" presName="parTrans" presStyleCnt="0"/>
      <dgm:spPr/>
    </dgm:pt>
    <dgm:pt modelId="{32B6F236-6E87-47D5-9DAE-8856BF827C8E}" type="pres">
      <dgm:prSet presAssocID="{D9D0DC87-34E4-4935-A419-22C98DF3F0EF}" presName="node" presStyleLbl="alignAccFollowNode1" presStyleIdx="2" presStyleCnt="4" custScaleX="125881" custLinFactNeighborX="22357" custLinFactNeighborY="830">
        <dgm:presLayoutVars>
          <dgm:bulletEnabled val="1"/>
        </dgm:presLayoutVars>
      </dgm:prSet>
      <dgm:spPr/>
      <dgm:t>
        <a:bodyPr/>
        <a:lstStyle/>
        <a:p>
          <a:endParaRPr lang="sv-SE"/>
        </a:p>
      </dgm:t>
    </dgm:pt>
    <dgm:pt modelId="{8C6CB2A3-75DD-4AD3-B077-956CDCD54662}" type="pres">
      <dgm:prSet presAssocID="{A51D86E1-3A0D-4E29-A217-09DC60F96A39}" presName="sibTrans" presStyleCnt="0"/>
      <dgm:spPr/>
    </dgm:pt>
    <dgm:pt modelId="{CFC3088E-2DFB-4B37-868C-81F861269986}" type="pres">
      <dgm:prSet presAssocID="{A76C57C4-D812-4EAA-B1D1-41CED8948949}" presName="node" presStyleLbl="alignAccFollowNode1" presStyleIdx="3" presStyleCnt="4" custScaleX="112381" custLinFactX="-3207" custLinFactNeighborX="-100000" custLinFactNeighborY="830">
        <dgm:presLayoutVars>
          <dgm:bulletEnabled val="1"/>
        </dgm:presLayoutVars>
      </dgm:prSet>
      <dgm:spPr/>
      <dgm:t>
        <a:bodyPr/>
        <a:lstStyle/>
        <a:p>
          <a:endParaRPr lang="sv-SE"/>
        </a:p>
      </dgm:t>
    </dgm:pt>
  </dgm:ptLst>
  <dgm:cxnLst>
    <dgm:cxn modelId="{591CE064-26AE-43DA-8F43-C1EEB50D51E9}" type="presOf" srcId="{DCB5E6C5-EFAA-42BA-92D3-02EC939E90C2}" destId="{39AF5E56-F887-436C-AE84-7B93D82DC20C}" srcOrd="0" destOrd="0" presId="urn:microsoft.com/office/officeart/2005/8/layout/lProcess3"/>
    <dgm:cxn modelId="{4CE5CBB3-8F9A-4E9F-AF73-54539480B0B5}" type="presOf" srcId="{A93D7CF4-142E-4536-94A1-A14F0C50D2C9}" destId="{03B09CCD-5236-40FD-AEFE-184445F0357E}" srcOrd="0" destOrd="0" presId="urn:microsoft.com/office/officeart/2005/8/layout/lProcess3"/>
    <dgm:cxn modelId="{36797E75-8A3F-4C04-B2A5-6189478180CE}" type="presOf" srcId="{D9D0DC87-34E4-4935-A419-22C98DF3F0EF}" destId="{32B6F236-6E87-47D5-9DAE-8856BF827C8E}" srcOrd="0" destOrd="0" presId="urn:microsoft.com/office/officeart/2005/8/layout/lProcess3"/>
    <dgm:cxn modelId="{22413082-D428-46A7-98FA-CF4806B77421}" srcId="{15EAB216-B7B3-4A08-81F5-836DAB75CE27}" destId="{A76C57C4-D812-4EAA-B1D1-41CED8948949}" srcOrd="1" destOrd="0" parTransId="{8F7595FB-55EA-4EC2-AC07-224F84761BBC}" sibTransId="{93A3EE20-EC3E-4615-8C42-0A425B184D37}"/>
    <dgm:cxn modelId="{4292D516-93D2-4A48-9877-92F38EF437EC}" type="presOf" srcId="{B2D94075-52F0-4A28-9229-6D2452B7E030}" destId="{E1A6E3AA-CE3D-4874-949D-147594490592}" srcOrd="0" destOrd="0" presId="urn:microsoft.com/office/officeart/2005/8/layout/lProcess3"/>
    <dgm:cxn modelId="{6298DC62-F841-4865-851E-AB2C22AD8E63}" srcId="{B2D94075-52F0-4A28-9229-6D2452B7E030}" destId="{A93D7CF4-142E-4536-94A1-A14F0C50D2C9}" srcOrd="1" destOrd="0" parTransId="{7A6BDF54-EAC3-474A-BDEA-5725C5DBC69F}" sibTransId="{B4E9332F-8E5E-4445-9852-B386DDE705A6}"/>
    <dgm:cxn modelId="{96CF5E76-F48C-4F53-830B-B1A23BB28145}" type="presOf" srcId="{A76C57C4-D812-4EAA-B1D1-41CED8948949}" destId="{CFC3088E-2DFB-4B37-868C-81F861269986}" srcOrd="0" destOrd="0" presId="urn:microsoft.com/office/officeart/2005/8/layout/lProcess3"/>
    <dgm:cxn modelId="{D11BFB87-7F08-49F1-A233-07336D77CD82}" srcId="{B2D94075-52F0-4A28-9229-6D2452B7E030}" destId="{B8C47742-1170-4FFF-AE94-5FC45E5EA941}" srcOrd="0" destOrd="0" parTransId="{7D6D6C7D-A95F-4681-BBD6-407C5DD527F0}" sibTransId="{80D88D29-AB1B-443B-809A-0F81BB95332A}"/>
    <dgm:cxn modelId="{5E1B86D3-E48E-4D85-8C5B-CBAACA3A9D44}" srcId="{DCB5E6C5-EFAA-42BA-92D3-02EC939E90C2}" destId="{B2D94075-52F0-4A28-9229-6D2452B7E030}" srcOrd="0" destOrd="0" parTransId="{FD63F16B-6C64-4350-BCA2-6C47B1E03FA9}" sibTransId="{D5C1D0FC-509F-4F70-B8FF-1576B3F57157}"/>
    <dgm:cxn modelId="{A9377D64-60E4-4587-850B-CDDD3277A7D9}" type="presOf" srcId="{15EAB216-B7B3-4A08-81F5-836DAB75CE27}" destId="{DC2DAFD8-3577-4C1C-8D97-B5ED3BA4304A}" srcOrd="0" destOrd="0" presId="urn:microsoft.com/office/officeart/2005/8/layout/lProcess3"/>
    <dgm:cxn modelId="{96C7D1C3-90BE-4770-9788-042EBF7C156D}" srcId="{DCB5E6C5-EFAA-42BA-92D3-02EC939E90C2}" destId="{15EAB216-B7B3-4A08-81F5-836DAB75CE27}" srcOrd="1" destOrd="0" parTransId="{2A2E4ABE-7D1A-41BE-9111-F45D5235E4C3}" sibTransId="{30145D90-BAAE-404E-8969-531BE765E0AD}"/>
    <dgm:cxn modelId="{AF6D5D0E-F7CC-4FD3-B958-DF1A55F51F09}" type="presOf" srcId="{B8C47742-1170-4FFF-AE94-5FC45E5EA941}" destId="{691DE9FA-F80E-4590-8AA7-7AFBB1043B8F}" srcOrd="0" destOrd="0" presId="urn:microsoft.com/office/officeart/2005/8/layout/lProcess3"/>
    <dgm:cxn modelId="{2AF8E090-DC51-4934-8AD6-28E60E734EAA}" srcId="{15EAB216-B7B3-4A08-81F5-836DAB75CE27}" destId="{D9D0DC87-34E4-4935-A419-22C98DF3F0EF}" srcOrd="0" destOrd="0" parTransId="{AA102605-243F-4216-9D01-E18278A7612B}" sibTransId="{A51D86E1-3A0D-4E29-A217-09DC60F96A39}"/>
    <dgm:cxn modelId="{7DFE33B4-ADD5-49DD-BCF4-4A995BC1464F}" type="presParOf" srcId="{39AF5E56-F887-436C-AE84-7B93D82DC20C}" destId="{B1486E50-B1EF-443A-B1D8-A544EEDA9386}" srcOrd="0" destOrd="0" presId="urn:microsoft.com/office/officeart/2005/8/layout/lProcess3"/>
    <dgm:cxn modelId="{02B224F7-948F-4027-BBF9-15397E8B9514}" type="presParOf" srcId="{B1486E50-B1EF-443A-B1D8-A544EEDA9386}" destId="{E1A6E3AA-CE3D-4874-949D-147594490592}" srcOrd="0" destOrd="0" presId="urn:microsoft.com/office/officeart/2005/8/layout/lProcess3"/>
    <dgm:cxn modelId="{78FFF40B-DBFE-4E84-862F-FD91860586D0}" type="presParOf" srcId="{B1486E50-B1EF-443A-B1D8-A544EEDA9386}" destId="{1357595E-C0D0-484A-A695-8CDAA1B99B9A}" srcOrd="1" destOrd="0" presId="urn:microsoft.com/office/officeart/2005/8/layout/lProcess3"/>
    <dgm:cxn modelId="{E9AFE718-3942-47CC-B434-5B0054B9FF98}" type="presParOf" srcId="{B1486E50-B1EF-443A-B1D8-A544EEDA9386}" destId="{691DE9FA-F80E-4590-8AA7-7AFBB1043B8F}" srcOrd="2" destOrd="0" presId="urn:microsoft.com/office/officeart/2005/8/layout/lProcess3"/>
    <dgm:cxn modelId="{F9A53DDA-7EFF-4EE3-8250-34239D3C50B5}" type="presParOf" srcId="{B1486E50-B1EF-443A-B1D8-A544EEDA9386}" destId="{813DD917-E13D-464E-B302-BB9EE5090471}" srcOrd="3" destOrd="0" presId="urn:microsoft.com/office/officeart/2005/8/layout/lProcess3"/>
    <dgm:cxn modelId="{6154A820-F819-4FCB-9AB0-536919367DE7}" type="presParOf" srcId="{B1486E50-B1EF-443A-B1D8-A544EEDA9386}" destId="{03B09CCD-5236-40FD-AEFE-184445F0357E}" srcOrd="4" destOrd="0" presId="urn:microsoft.com/office/officeart/2005/8/layout/lProcess3"/>
    <dgm:cxn modelId="{68194A87-4372-48FB-9E1E-9A765369A3AB}" type="presParOf" srcId="{39AF5E56-F887-436C-AE84-7B93D82DC20C}" destId="{292D4F5F-8BB6-4DBB-9F16-35CF6A5F68D9}" srcOrd="1" destOrd="0" presId="urn:microsoft.com/office/officeart/2005/8/layout/lProcess3"/>
    <dgm:cxn modelId="{25E35B19-589C-4F5E-847B-784A7F59A625}" type="presParOf" srcId="{39AF5E56-F887-436C-AE84-7B93D82DC20C}" destId="{C00BD0BB-1E96-4DBB-90FB-32818ED8736E}" srcOrd="2" destOrd="0" presId="urn:microsoft.com/office/officeart/2005/8/layout/lProcess3"/>
    <dgm:cxn modelId="{D4E97E73-56E3-4C78-8B19-B477517E6DBF}" type="presParOf" srcId="{C00BD0BB-1E96-4DBB-90FB-32818ED8736E}" destId="{DC2DAFD8-3577-4C1C-8D97-B5ED3BA4304A}" srcOrd="0" destOrd="0" presId="urn:microsoft.com/office/officeart/2005/8/layout/lProcess3"/>
    <dgm:cxn modelId="{266E7EE1-EC65-4A1E-B082-12AF5FDCA022}" type="presParOf" srcId="{C00BD0BB-1E96-4DBB-90FB-32818ED8736E}" destId="{81CE844E-AF7C-4037-9F8F-042EEBA51015}" srcOrd="1" destOrd="0" presId="urn:microsoft.com/office/officeart/2005/8/layout/lProcess3"/>
    <dgm:cxn modelId="{E6487D2D-CFD6-4F13-B6AB-31B86B9D9F97}" type="presParOf" srcId="{C00BD0BB-1E96-4DBB-90FB-32818ED8736E}" destId="{32B6F236-6E87-47D5-9DAE-8856BF827C8E}" srcOrd="2" destOrd="0" presId="urn:microsoft.com/office/officeart/2005/8/layout/lProcess3"/>
    <dgm:cxn modelId="{06602360-E63A-4AC4-BDCE-136DAA62FE17}" type="presParOf" srcId="{C00BD0BB-1E96-4DBB-90FB-32818ED8736E}" destId="{8C6CB2A3-75DD-4AD3-B077-956CDCD54662}" srcOrd="3" destOrd="0" presId="urn:microsoft.com/office/officeart/2005/8/layout/lProcess3"/>
    <dgm:cxn modelId="{074BF7A7-1589-40A2-8762-B2279EAF479F}" type="presParOf" srcId="{C00BD0BB-1E96-4DBB-90FB-32818ED8736E}" destId="{CFC3088E-2DFB-4B37-868C-81F861269986}" srcOrd="4"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4D4741-4A50-4E80-BDA7-D7795967B5F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9AB5F3DD-2F5E-4C34-8D99-08571DAAB048}">
      <dgm:prSet phldrT="[Text]" custT="1"/>
      <dgm:spPr>
        <a:solidFill>
          <a:srgbClr val="00B0F0"/>
        </a:solidFill>
      </dgm:spPr>
      <dgm:t>
        <a:bodyPr/>
        <a:lstStyle/>
        <a:p>
          <a:r>
            <a:rPr lang="sv-SE" sz="2000" dirty="0" smtClean="0"/>
            <a:t>Arbetsglädje-inriktat</a:t>
          </a:r>
        </a:p>
        <a:p>
          <a:r>
            <a:rPr lang="sv-SE" sz="2000" dirty="0" smtClean="0"/>
            <a:t>ledarskap</a:t>
          </a:r>
          <a:endParaRPr lang="sv-SE" sz="2000" dirty="0"/>
        </a:p>
      </dgm:t>
    </dgm:pt>
    <dgm:pt modelId="{FAD87820-BB37-4BF7-8CA3-F3853BCD51C5}" type="parTrans" cxnId="{C5A63531-E171-4443-872A-13CEF9335EF0}">
      <dgm:prSet/>
      <dgm:spPr/>
      <dgm:t>
        <a:bodyPr/>
        <a:lstStyle/>
        <a:p>
          <a:endParaRPr lang="sv-SE"/>
        </a:p>
      </dgm:t>
    </dgm:pt>
    <dgm:pt modelId="{25C2DBF8-5AB4-4C0D-9CA5-F88560FDBAD8}" type="sibTrans" cxnId="{C5A63531-E171-4443-872A-13CEF9335EF0}">
      <dgm:prSet/>
      <dgm:spPr>
        <a:solidFill>
          <a:srgbClr val="FFC000"/>
        </a:solidFill>
      </dgm:spPr>
      <dgm:t>
        <a:bodyPr/>
        <a:lstStyle/>
        <a:p>
          <a:endParaRPr lang="sv-SE"/>
        </a:p>
      </dgm:t>
    </dgm:pt>
    <dgm:pt modelId="{64516BD0-CC89-4C78-90CF-1B970527A416}">
      <dgm:prSet phldrT="[Text]" custT="1"/>
      <dgm:spPr>
        <a:solidFill>
          <a:srgbClr val="00B0F0"/>
        </a:solidFill>
      </dgm:spPr>
      <dgm:t>
        <a:bodyPr/>
        <a:lstStyle/>
        <a:p>
          <a:r>
            <a:rPr lang="sv-SE" sz="2000" dirty="0" smtClean="0"/>
            <a:t>Arbetsglädje-inriktat</a:t>
          </a:r>
        </a:p>
        <a:p>
          <a:r>
            <a:rPr lang="sv-SE" sz="2000" dirty="0" smtClean="0"/>
            <a:t>medarbetarskap</a:t>
          </a:r>
          <a:endParaRPr lang="sv-SE" sz="2000" dirty="0"/>
        </a:p>
      </dgm:t>
    </dgm:pt>
    <dgm:pt modelId="{5FEFBE7A-B416-43B4-AE50-06AF7DFCB87E}" type="parTrans" cxnId="{180F06AC-9890-49AA-A918-3A8A63086A35}">
      <dgm:prSet/>
      <dgm:spPr/>
      <dgm:t>
        <a:bodyPr/>
        <a:lstStyle/>
        <a:p>
          <a:endParaRPr lang="sv-SE"/>
        </a:p>
      </dgm:t>
    </dgm:pt>
    <dgm:pt modelId="{6359B892-57FF-46AF-8804-2265E124D490}" type="sibTrans" cxnId="{180F06AC-9890-49AA-A918-3A8A63086A35}">
      <dgm:prSet/>
      <dgm:spPr>
        <a:solidFill>
          <a:srgbClr val="FF0000"/>
        </a:solidFill>
      </dgm:spPr>
      <dgm:t>
        <a:bodyPr/>
        <a:lstStyle/>
        <a:p>
          <a:endParaRPr lang="sv-SE"/>
        </a:p>
      </dgm:t>
    </dgm:pt>
    <dgm:pt modelId="{BAE6F6FA-2FC8-499D-81F0-8052942F77E3}">
      <dgm:prSet phldrT="[Text]"/>
      <dgm:spPr>
        <a:solidFill>
          <a:srgbClr val="00B0F0"/>
        </a:solidFill>
      </dgm:spPr>
      <dgm:t>
        <a:bodyPr/>
        <a:lstStyle/>
        <a:p>
          <a:r>
            <a:rPr lang="sv-SE" dirty="0" smtClean="0"/>
            <a:t>En </a:t>
          </a:r>
        </a:p>
        <a:p>
          <a:r>
            <a:rPr lang="sv-SE" dirty="0" smtClean="0"/>
            <a:t>arbetsplats</a:t>
          </a:r>
        </a:p>
        <a:p>
          <a:r>
            <a:rPr lang="sv-SE" dirty="0" smtClean="0"/>
            <a:t>med hög arbetsglädje</a:t>
          </a:r>
          <a:endParaRPr lang="sv-SE" dirty="0"/>
        </a:p>
      </dgm:t>
    </dgm:pt>
    <dgm:pt modelId="{1C386B12-4F9A-4453-910F-7B2B582FCCE2}" type="parTrans" cxnId="{854224AF-44D4-423D-88E4-0CB52A9788C3}">
      <dgm:prSet/>
      <dgm:spPr/>
      <dgm:t>
        <a:bodyPr/>
        <a:lstStyle/>
        <a:p>
          <a:endParaRPr lang="sv-SE"/>
        </a:p>
      </dgm:t>
    </dgm:pt>
    <dgm:pt modelId="{DA83CD63-90E2-4305-A133-A25AAA4845C1}" type="sibTrans" cxnId="{854224AF-44D4-423D-88E4-0CB52A9788C3}">
      <dgm:prSet/>
      <dgm:spPr/>
      <dgm:t>
        <a:bodyPr/>
        <a:lstStyle/>
        <a:p>
          <a:endParaRPr lang="sv-SE"/>
        </a:p>
      </dgm:t>
    </dgm:pt>
    <dgm:pt modelId="{CE374389-F603-4CB5-A959-1742218BA17B}" type="pres">
      <dgm:prSet presAssocID="{F24D4741-4A50-4E80-BDA7-D7795967B5FC}" presName="Name0" presStyleCnt="0">
        <dgm:presLayoutVars>
          <dgm:dir/>
          <dgm:resizeHandles val="exact"/>
        </dgm:presLayoutVars>
      </dgm:prSet>
      <dgm:spPr/>
    </dgm:pt>
    <dgm:pt modelId="{30483DA4-BFFC-4FF0-ADD3-0258B7FEA5A0}" type="pres">
      <dgm:prSet presAssocID="{F24D4741-4A50-4E80-BDA7-D7795967B5FC}" presName="vNodes" presStyleCnt="0"/>
      <dgm:spPr/>
    </dgm:pt>
    <dgm:pt modelId="{5131DB48-3748-4890-BEB9-15EFC866FA64}" type="pres">
      <dgm:prSet presAssocID="{9AB5F3DD-2F5E-4C34-8D99-08571DAAB048}" presName="node" presStyleLbl="node1" presStyleIdx="0" presStyleCnt="3" custScaleX="118528">
        <dgm:presLayoutVars>
          <dgm:bulletEnabled val="1"/>
        </dgm:presLayoutVars>
      </dgm:prSet>
      <dgm:spPr/>
      <dgm:t>
        <a:bodyPr/>
        <a:lstStyle/>
        <a:p>
          <a:endParaRPr lang="sv-SE"/>
        </a:p>
      </dgm:t>
    </dgm:pt>
    <dgm:pt modelId="{24F82483-444E-4CF3-B11F-F961B409837D}" type="pres">
      <dgm:prSet presAssocID="{25C2DBF8-5AB4-4C0D-9CA5-F88560FDBAD8}" presName="spacerT" presStyleCnt="0"/>
      <dgm:spPr/>
    </dgm:pt>
    <dgm:pt modelId="{BEA4F3E1-2588-49EB-97B2-7B6674A90622}" type="pres">
      <dgm:prSet presAssocID="{25C2DBF8-5AB4-4C0D-9CA5-F88560FDBAD8}" presName="sibTrans" presStyleLbl="sibTrans2D1" presStyleIdx="0" presStyleCnt="2"/>
      <dgm:spPr/>
      <dgm:t>
        <a:bodyPr/>
        <a:lstStyle/>
        <a:p>
          <a:endParaRPr lang="sv-SE"/>
        </a:p>
      </dgm:t>
    </dgm:pt>
    <dgm:pt modelId="{868E72D2-562B-4A09-B46D-432AA5BF57C2}" type="pres">
      <dgm:prSet presAssocID="{25C2DBF8-5AB4-4C0D-9CA5-F88560FDBAD8}" presName="spacerB" presStyleCnt="0"/>
      <dgm:spPr/>
    </dgm:pt>
    <dgm:pt modelId="{2C6B6877-2F21-49A1-A262-7B02C28CBFDC}" type="pres">
      <dgm:prSet presAssocID="{64516BD0-CC89-4C78-90CF-1B970527A416}" presName="node" presStyleLbl="node1" presStyleIdx="1" presStyleCnt="3" custScaleX="125501">
        <dgm:presLayoutVars>
          <dgm:bulletEnabled val="1"/>
        </dgm:presLayoutVars>
      </dgm:prSet>
      <dgm:spPr/>
      <dgm:t>
        <a:bodyPr/>
        <a:lstStyle/>
        <a:p>
          <a:endParaRPr lang="sv-SE"/>
        </a:p>
      </dgm:t>
    </dgm:pt>
    <dgm:pt modelId="{B1D45074-911C-4AA4-8455-3559435A5831}" type="pres">
      <dgm:prSet presAssocID="{F24D4741-4A50-4E80-BDA7-D7795967B5FC}" presName="sibTransLast" presStyleLbl="sibTrans2D1" presStyleIdx="1" presStyleCnt="2"/>
      <dgm:spPr/>
      <dgm:t>
        <a:bodyPr/>
        <a:lstStyle/>
        <a:p>
          <a:endParaRPr lang="sv-SE"/>
        </a:p>
      </dgm:t>
    </dgm:pt>
    <dgm:pt modelId="{93A3CA0E-0A1A-449A-A982-C8921D45DFB3}" type="pres">
      <dgm:prSet presAssocID="{F24D4741-4A50-4E80-BDA7-D7795967B5FC}" presName="connectorText" presStyleLbl="sibTrans2D1" presStyleIdx="1" presStyleCnt="2"/>
      <dgm:spPr/>
      <dgm:t>
        <a:bodyPr/>
        <a:lstStyle/>
        <a:p>
          <a:endParaRPr lang="sv-SE"/>
        </a:p>
      </dgm:t>
    </dgm:pt>
    <dgm:pt modelId="{26D828E4-5BE9-4397-BD8E-D02E33D8EC6A}" type="pres">
      <dgm:prSet presAssocID="{F24D4741-4A50-4E80-BDA7-D7795967B5FC}" presName="lastNode" presStyleLbl="node1" presStyleIdx="2" presStyleCnt="3">
        <dgm:presLayoutVars>
          <dgm:bulletEnabled val="1"/>
        </dgm:presLayoutVars>
      </dgm:prSet>
      <dgm:spPr/>
      <dgm:t>
        <a:bodyPr/>
        <a:lstStyle/>
        <a:p>
          <a:endParaRPr lang="sv-SE"/>
        </a:p>
      </dgm:t>
    </dgm:pt>
  </dgm:ptLst>
  <dgm:cxnLst>
    <dgm:cxn modelId="{896627BF-CE56-436A-BE1E-344EDF2C8AD1}" type="presOf" srcId="{6359B892-57FF-46AF-8804-2265E124D490}" destId="{B1D45074-911C-4AA4-8455-3559435A5831}" srcOrd="0" destOrd="0" presId="urn:microsoft.com/office/officeart/2005/8/layout/equation2"/>
    <dgm:cxn modelId="{18EFAF54-6158-4816-9E1D-EA215383FFF3}" type="presOf" srcId="{64516BD0-CC89-4C78-90CF-1B970527A416}" destId="{2C6B6877-2F21-49A1-A262-7B02C28CBFDC}" srcOrd="0" destOrd="0" presId="urn:microsoft.com/office/officeart/2005/8/layout/equation2"/>
    <dgm:cxn modelId="{09F6BB45-62D2-453A-B578-C4DC4CF3C398}" type="presOf" srcId="{6359B892-57FF-46AF-8804-2265E124D490}" destId="{93A3CA0E-0A1A-449A-A982-C8921D45DFB3}" srcOrd="1" destOrd="0" presId="urn:microsoft.com/office/officeart/2005/8/layout/equation2"/>
    <dgm:cxn modelId="{366E801A-645B-46E7-B867-0CEB3A8ABC4C}" type="presOf" srcId="{BAE6F6FA-2FC8-499D-81F0-8052942F77E3}" destId="{26D828E4-5BE9-4397-BD8E-D02E33D8EC6A}" srcOrd="0" destOrd="0" presId="urn:microsoft.com/office/officeart/2005/8/layout/equation2"/>
    <dgm:cxn modelId="{C5A63531-E171-4443-872A-13CEF9335EF0}" srcId="{F24D4741-4A50-4E80-BDA7-D7795967B5FC}" destId="{9AB5F3DD-2F5E-4C34-8D99-08571DAAB048}" srcOrd="0" destOrd="0" parTransId="{FAD87820-BB37-4BF7-8CA3-F3853BCD51C5}" sibTransId="{25C2DBF8-5AB4-4C0D-9CA5-F88560FDBAD8}"/>
    <dgm:cxn modelId="{854224AF-44D4-423D-88E4-0CB52A9788C3}" srcId="{F24D4741-4A50-4E80-BDA7-D7795967B5FC}" destId="{BAE6F6FA-2FC8-499D-81F0-8052942F77E3}" srcOrd="2" destOrd="0" parTransId="{1C386B12-4F9A-4453-910F-7B2B582FCCE2}" sibTransId="{DA83CD63-90E2-4305-A133-A25AAA4845C1}"/>
    <dgm:cxn modelId="{180F06AC-9890-49AA-A918-3A8A63086A35}" srcId="{F24D4741-4A50-4E80-BDA7-D7795967B5FC}" destId="{64516BD0-CC89-4C78-90CF-1B970527A416}" srcOrd="1" destOrd="0" parTransId="{5FEFBE7A-B416-43B4-AE50-06AF7DFCB87E}" sibTransId="{6359B892-57FF-46AF-8804-2265E124D490}"/>
    <dgm:cxn modelId="{3E6F9C42-CDF4-454D-9906-E73873F93246}" type="presOf" srcId="{9AB5F3DD-2F5E-4C34-8D99-08571DAAB048}" destId="{5131DB48-3748-4890-BEB9-15EFC866FA64}" srcOrd="0" destOrd="0" presId="urn:microsoft.com/office/officeart/2005/8/layout/equation2"/>
    <dgm:cxn modelId="{22DD3271-39B4-40AD-88A2-4A6B70287E51}" type="presOf" srcId="{25C2DBF8-5AB4-4C0D-9CA5-F88560FDBAD8}" destId="{BEA4F3E1-2588-49EB-97B2-7B6674A90622}" srcOrd="0" destOrd="0" presId="urn:microsoft.com/office/officeart/2005/8/layout/equation2"/>
    <dgm:cxn modelId="{6217F9EE-D6BD-468D-91C9-B56C77FA4BBB}" type="presOf" srcId="{F24D4741-4A50-4E80-BDA7-D7795967B5FC}" destId="{CE374389-F603-4CB5-A959-1742218BA17B}" srcOrd="0" destOrd="0" presId="urn:microsoft.com/office/officeart/2005/8/layout/equation2"/>
    <dgm:cxn modelId="{64D56994-EF12-400F-9D86-B0DA3A4FC18F}" type="presParOf" srcId="{CE374389-F603-4CB5-A959-1742218BA17B}" destId="{30483DA4-BFFC-4FF0-ADD3-0258B7FEA5A0}" srcOrd="0" destOrd="0" presId="urn:microsoft.com/office/officeart/2005/8/layout/equation2"/>
    <dgm:cxn modelId="{BA1444B4-DBB7-4A04-B52F-2F1DA84F5D69}" type="presParOf" srcId="{30483DA4-BFFC-4FF0-ADD3-0258B7FEA5A0}" destId="{5131DB48-3748-4890-BEB9-15EFC866FA64}" srcOrd="0" destOrd="0" presId="urn:microsoft.com/office/officeart/2005/8/layout/equation2"/>
    <dgm:cxn modelId="{8ED7F1E1-3498-41AD-8C4A-31A8EBC5A0C6}" type="presParOf" srcId="{30483DA4-BFFC-4FF0-ADD3-0258B7FEA5A0}" destId="{24F82483-444E-4CF3-B11F-F961B409837D}" srcOrd="1" destOrd="0" presId="urn:microsoft.com/office/officeart/2005/8/layout/equation2"/>
    <dgm:cxn modelId="{7BA9DBE3-4EFE-40BE-AC6E-1C2C74B6ACE1}" type="presParOf" srcId="{30483DA4-BFFC-4FF0-ADD3-0258B7FEA5A0}" destId="{BEA4F3E1-2588-49EB-97B2-7B6674A90622}" srcOrd="2" destOrd="0" presId="urn:microsoft.com/office/officeart/2005/8/layout/equation2"/>
    <dgm:cxn modelId="{3A107BC2-43E3-4436-885D-4ED8DDD4038C}" type="presParOf" srcId="{30483DA4-BFFC-4FF0-ADD3-0258B7FEA5A0}" destId="{868E72D2-562B-4A09-B46D-432AA5BF57C2}" srcOrd="3" destOrd="0" presId="urn:microsoft.com/office/officeart/2005/8/layout/equation2"/>
    <dgm:cxn modelId="{F74E2BDB-880B-4882-A906-97A60F872B2B}" type="presParOf" srcId="{30483DA4-BFFC-4FF0-ADD3-0258B7FEA5A0}" destId="{2C6B6877-2F21-49A1-A262-7B02C28CBFDC}" srcOrd="4" destOrd="0" presId="urn:microsoft.com/office/officeart/2005/8/layout/equation2"/>
    <dgm:cxn modelId="{CED1870E-8E5C-4587-B3D8-D49AC5C83292}" type="presParOf" srcId="{CE374389-F603-4CB5-A959-1742218BA17B}" destId="{B1D45074-911C-4AA4-8455-3559435A5831}" srcOrd="1" destOrd="0" presId="urn:microsoft.com/office/officeart/2005/8/layout/equation2"/>
    <dgm:cxn modelId="{68E29329-837A-4AB4-BD6F-83D90AAAD3E4}" type="presParOf" srcId="{B1D45074-911C-4AA4-8455-3559435A5831}" destId="{93A3CA0E-0A1A-449A-A982-C8921D45DFB3}" srcOrd="0" destOrd="0" presId="urn:microsoft.com/office/officeart/2005/8/layout/equation2"/>
    <dgm:cxn modelId="{2FE5C543-3D9D-45D7-BB91-ACDA8ADC1DDB}" type="presParOf" srcId="{CE374389-F603-4CB5-A959-1742218BA17B}" destId="{26D828E4-5BE9-4397-BD8E-D02E33D8EC6A}"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FDE4C2-F6E5-4514-97B1-16E97E42D475}" type="doc">
      <dgm:prSet loTypeId="urn:microsoft.com/office/officeart/2005/8/layout/target1" loCatId="relationship" qsTypeId="urn:microsoft.com/office/officeart/2005/8/quickstyle/simple1" qsCatId="simple" csTypeId="urn:microsoft.com/office/officeart/2005/8/colors/accent1_2" csCatId="accent1" phldr="1"/>
      <dgm:spPr/>
    </dgm:pt>
    <dgm:pt modelId="{E78CFB17-858D-4BCE-9BA8-F4D59924D22B}">
      <dgm:prSet phldrT="[Text]" custT="1"/>
      <dgm:spPr/>
      <dgm:t>
        <a:bodyPr/>
        <a:lstStyle/>
        <a:p>
          <a:r>
            <a:rPr lang="sv-SE" sz="2000" b="1" dirty="0" smtClean="0">
              <a:solidFill>
                <a:srgbClr val="FF0000"/>
              </a:solidFill>
            </a:rPr>
            <a:t>    Individ</a:t>
          </a:r>
        </a:p>
      </dgm:t>
    </dgm:pt>
    <dgm:pt modelId="{B1F00AAA-6F28-46F5-9547-F69674A77B2D}" type="parTrans" cxnId="{09B70802-AF2D-432F-9D00-92ECA10BF69C}">
      <dgm:prSet/>
      <dgm:spPr/>
      <dgm:t>
        <a:bodyPr/>
        <a:lstStyle/>
        <a:p>
          <a:endParaRPr lang="sv-SE"/>
        </a:p>
      </dgm:t>
    </dgm:pt>
    <dgm:pt modelId="{FC804FDA-F2E5-4013-823F-8C14D15CEC1F}" type="sibTrans" cxnId="{09B70802-AF2D-432F-9D00-92ECA10BF69C}">
      <dgm:prSet/>
      <dgm:spPr/>
      <dgm:t>
        <a:bodyPr/>
        <a:lstStyle/>
        <a:p>
          <a:endParaRPr lang="sv-SE"/>
        </a:p>
      </dgm:t>
    </dgm:pt>
    <dgm:pt modelId="{7FFC1643-35F8-4C02-9DBF-1EAE5A9EC015}">
      <dgm:prSet phldrT="[Text]" custT="1"/>
      <dgm:spPr/>
      <dgm:t>
        <a:bodyPr/>
        <a:lstStyle/>
        <a:p>
          <a:r>
            <a:rPr lang="sv-SE" sz="2000" b="1" dirty="0" smtClean="0">
              <a:solidFill>
                <a:srgbClr val="FFC000"/>
              </a:solidFill>
            </a:rPr>
            <a:t>Grupp</a:t>
          </a:r>
        </a:p>
      </dgm:t>
    </dgm:pt>
    <dgm:pt modelId="{DBFAF531-F5F8-4B05-85C4-56D0DA6FBD5B}" type="parTrans" cxnId="{F1223F01-E8AC-4432-9876-F6373EE01AE2}">
      <dgm:prSet/>
      <dgm:spPr/>
      <dgm:t>
        <a:bodyPr/>
        <a:lstStyle/>
        <a:p>
          <a:endParaRPr lang="sv-SE"/>
        </a:p>
      </dgm:t>
    </dgm:pt>
    <dgm:pt modelId="{5DA6CCDA-09FD-488E-B51F-507D874AE213}" type="sibTrans" cxnId="{F1223F01-E8AC-4432-9876-F6373EE01AE2}">
      <dgm:prSet/>
      <dgm:spPr/>
      <dgm:t>
        <a:bodyPr/>
        <a:lstStyle/>
        <a:p>
          <a:endParaRPr lang="sv-SE"/>
        </a:p>
      </dgm:t>
    </dgm:pt>
    <dgm:pt modelId="{A20EF18B-64A6-4F5D-A157-4B4B0658C256}">
      <dgm:prSet phldrT="[Text]" custT="1"/>
      <dgm:spPr/>
      <dgm:t>
        <a:bodyPr/>
        <a:lstStyle/>
        <a:p>
          <a:r>
            <a:rPr lang="sv-SE" sz="2000" b="1" dirty="0" smtClean="0">
              <a:solidFill>
                <a:srgbClr val="0070C0"/>
              </a:solidFill>
            </a:rPr>
            <a:t>Organisation</a:t>
          </a:r>
          <a:endParaRPr lang="sv-SE" sz="2000" b="1" dirty="0">
            <a:solidFill>
              <a:srgbClr val="0070C0"/>
            </a:solidFill>
          </a:endParaRPr>
        </a:p>
      </dgm:t>
    </dgm:pt>
    <dgm:pt modelId="{C92DEF70-3F02-4439-9907-553FEDFDAF00}" type="parTrans" cxnId="{2412D9BB-3494-437A-978A-791A24A91E7E}">
      <dgm:prSet/>
      <dgm:spPr/>
      <dgm:t>
        <a:bodyPr/>
        <a:lstStyle/>
        <a:p>
          <a:endParaRPr lang="sv-SE"/>
        </a:p>
      </dgm:t>
    </dgm:pt>
    <dgm:pt modelId="{AA446950-E3B7-434A-AB52-B5B0CDE609CC}" type="sibTrans" cxnId="{2412D9BB-3494-437A-978A-791A24A91E7E}">
      <dgm:prSet/>
      <dgm:spPr/>
      <dgm:t>
        <a:bodyPr/>
        <a:lstStyle/>
        <a:p>
          <a:endParaRPr lang="sv-SE"/>
        </a:p>
      </dgm:t>
    </dgm:pt>
    <dgm:pt modelId="{6DFFDB87-13A5-4A70-9712-31BB6E30F5A8}" type="pres">
      <dgm:prSet presAssocID="{34FDE4C2-F6E5-4514-97B1-16E97E42D475}" presName="composite" presStyleCnt="0">
        <dgm:presLayoutVars>
          <dgm:chMax val="5"/>
          <dgm:dir/>
          <dgm:resizeHandles val="exact"/>
        </dgm:presLayoutVars>
      </dgm:prSet>
      <dgm:spPr/>
    </dgm:pt>
    <dgm:pt modelId="{A8445E88-5FBF-4372-A946-A41B0FCC7F62}" type="pres">
      <dgm:prSet presAssocID="{E78CFB17-858D-4BCE-9BA8-F4D59924D22B}" presName="circle1" presStyleLbl="lnNode1" presStyleIdx="0" presStyleCnt="3"/>
      <dgm:spPr>
        <a:solidFill>
          <a:srgbClr val="FF0000"/>
        </a:solidFill>
      </dgm:spPr>
    </dgm:pt>
    <dgm:pt modelId="{505AF0A1-0E7D-4640-BC4C-AFB45E1B4717}" type="pres">
      <dgm:prSet presAssocID="{E78CFB17-858D-4BCE-9BA8-F4D59924D22B}" presName="text1" presStyleLbl="revTx" presStyleIdx="0" presStyleCnt="3" custScaleX="131536">
        <dgm:presLayoutVars>
          <dgm:bulletEnabled val="1"/>
        </dgm:presLayoutVars>
      </dgm:prSet>
      <dgm:spPr/>
      <dgm:t>
        <a:bodyPr/>
        <a:lstStyle/>
        <a:p>
          <a:endParaRPr lang="sv-SE"/>
        </a:p>
      </dgm:t>
    </dgm:pt>
    <dgm:pt modelId="{ED6B8F63-F4E0-46B3-A2EF-6F565082FB1A}" type="pres">
      <dgm:prSet presAssocID="{E78CFB17-858D-4BCE-9BA8-F4D59924D22B}" presName="line1" presStyleLbl="callout" presStyleIdx="0" presStyleCnt="6"/>
      <dgm:spPr>
        <a:ln>
          <a:solidFill>
            <a:schemeClr val="tx1"/>
          </a:solidFill>
        </a:ln>
      </dgm:spPr>
    </dgm:pt>
    <dgm:pt modelId="{53F8D2BD-1270-48F2-814E-D10D25DF0454}" type="pres">
      <dgm:prSet presAssocID="{E78CFB17-858D-4BCE-9BA8-F4D59924D22B}" presName="d1" presStyleLbl="callout" presStyleIdx="1" presStyleCnt="6"/>
      <dgm:spPr>
        <a:ln>
          <a:solidFill>
            <a:schemeClr val="tx1"/>
          </a:solidFill>
        </a:ln>
      </dgm:spPr>
    </dgm:pt>
    <dgm:pt modelId="{43182993-062F-4987-8A05-ECCFBDC6DC67}" type="pres">
      <dgm:prSet presAssocID="{7FFC1643-35F8-4C02-9DBF-1EAE5A9EC015}" presName="circle2" presStyleLbl="lnNode1" presStyleIdx="1" presStyleCnt="3"/>
      <dgm:spPr>
        <a:solidFill>
          <a:srgbClr val="FFC000"/>
        </a:solidFill>
      </dgm:spPr>
    </dgm:pt>
    <dgm:pt modelId="{788273F0-B802-4C04-93B3-808B6BDD3891}" type="pres">
      <dgm:prSet presAssocID="{7FFC1643-35F8-4C02-9DBF-1EAE5A9EC015}" presName="text2" presStyleLbl="revTx" presStyleIdx="1" presStyleCnt="3">
        <dgm:presLayoutVars>
          <dgm:bulletEnabled val="1"/>
        </dgm:presLayoutVars>
      </dgm:prSet>
      <dgm:spPr/>
      <dgm:t>
        <a:bodyPr/>
        <a:lstStyle/>
        <a:p>
          <a:endParaRPr lang="sv-SE"/>
        </a:p>
      </dgm:t>
    </dgm:pt>
    <dgm:pt modelId="{A3444CBB-A942-4FBD-A2D2-FA1B1D32B190}" type="pres">
      <dgm:prSet presAssocID="{7FFC1643-35F8-4C02-9DBF-1EAE5A9EC015}" presName="line2" presStyleLbl="callout" presStyleIdx="2" presStyleCnt="6"/>
      <dgm:spPr>
        <a:ln>
          <a:solidFill>
            <a:schemeClr val="tx1"/>
          </a:solidFill>
        </a:ln>
      </dgm:spPr>
    </dgm:pt>
    <dgm:pt modelId="{0AF4F5C7-E339-4B6C-AC6A-DD2E2958FC7F}" type="pres">
      <dgm:prSet presAssocID="{7FFC1643-35F8-4C02-9DBF-1EAE5A9EC015}" presName="d2" presStyleLbl="callout" presStyleIdx="3" presStyleCnt="6"/>
      <dgm:spPr>
        <a:ln>
          <a:solidFill>
            <a:schemeClr val="tx1"/>
          </a:solidFill>
        </a:ln>
      </dgm:spPr>
    </dgm:pt>
    <dgm:pt modelId="{A6F3C77F-D947-47DA-B7CE-BB7F7396F8D5}" type="pres">
      <dgm:prSet presAssocID="{A20EF18B-64A6-4F5D-A157-4B4B0658C256}" presName="circle3" presStyleLbl="lnNode1" presStyleIdx="2" presStyleCnt="3"/>
      <dgm:spPr>
        <a:solidFill>
          <a:srgbClr val="0070C0"/>
        </a:solidFill>
      </dgm:spPr>
    </dgm:pt>
    <dgm:pt modelId="{2232C0AF-F469-4749-A838-14E3B13046C2}" type="pres">
      <dgm:prSet presAssocID="{A20EF18B-64A6-4F5D-A157-4B4B0658C256}" presName="text3" presStyleLbl="revTx" presStyleIdx="2" presStyleCnt="3" custScaleX="104877">
        <dgm:presLayoutVars>
          <dgm:bulletEnabled val="1"/>
        </dgm:presLayoutVars>
      </dgm:prSet>
      <dgm:spPr/>
      <dgm:t>
        <a:bodyPr/>
        <a:lstStyle/>
        <a:p>
          <a:endParaRPr lang="sv-SE"/>
        </a:p>
      </dgm:t>
    </dgm:pt>
    <dgm:pt modelId="{6F195DB0-2EC3-4ABB-B187-2E4C8DBE0530}" type="pres">
      <dgm:prSet presAssocID="{A20EF18B-64A6-4F5D-A157-4B4B0658C256}" presName="line3" presStyleLbl="callout" presStyleIdx="4" presStyleCnt="6"/>
      <dgm:spPr>
        <a:ln>
          <a:solidFill>
            <a:schemeClr val="tx1"/>
          </a:solidFill>
        </a:ln>
      </dgm:spPr>
    </dgm:pt>
    <dgm:pt modelId="{8ADA7FE6-4269-4183-8F2E-B39FE4460EAE}" type="pres">
      <dgm:prSet presAssocID="{A20EF18B-64A6-4F5D-A157-4B4B0658C256}" presName="d3" presStyleLbl="callout" presStyleIdx="5" presStyleCnt="6"/>
      <dgm:spPr>
        <a:ln>
          <a:solidFill>
            <a:schemeClr val="tx1"/>
          </a:solidFill>
        </a:ln>
      </dgm:spPr>
    </dgm:pt>
  </dgm:ptLst>
  <dgm:cxnLst>
    <dgm:cxn modelId="{D31F1E0A-BFC6-4FEB-8002-CBB3B01633EB}" type="presOf" srcId="{E78CFB17-858D-4BCE-9BA8-F4D59924D22B}" destId="{505AF0A1-0E7D-4640-BC4C-AFB45E1B4717}" srcOrd="0" destOrd="0" presId="urn:microsoft.com/office/officeart/2005/8/layout/target1"/>
    <dgm:cxn modelId="{09B70802-AF2D-432F-9D00-92ECA10BF69C}" srcId="{34FDE4C2-F6E5-4514-97B1-16E97E42D475}" destId="{E78CFB17-858D-4BCE-9BA8-F4D59924D22B}" srcOrd="0" destOrd="0" parTransId="{B1F00AAA-6F28-46F5-9547-F69674A77B2D}" sibTransId="{FC804FDA-F2E5-4013-823F-8C14D15CEC1F}"/>
    <dgm:cxn modelId="{F1223F01-E8AC-4432-9876-F6373EE01AE2}" srcId="{34FDE4C2-F6E5-4514-97B1-16E97E42D475}" destId="{7FFC1643-35F8-4C02-9DBF-1EAE5A9EC015}" srcOrd="1" destOrd="0" parTransId="{DBFAF531-F5F8-4B05-85C4-56D0DA6FBD5B}" sibTransId="{5DA6CCDA-09FD-488E-B51F-507D874AE213}"/>
    <dgm:cxn modelId="{B0971FB2-9712-4534-ABD8-CEE9B6B11125}" type="presOf" srcId="{7FFC1643-35F8-4C02-9DBF-1EAE5A9EC015}" destId="{788273F0-B802-4C04-93B3-808B6BDD3891}" srcOrd="0" destOrd="0" presId="urn:microsoft.com/office/officeart/2005/8/layout/target1"/>
    <dgm:cxn modelId="{2412D9BB-3494-437A-978A-791A24A91E7E}" srcId="{34FDE4C2-F6E5-4514-97B1-16E97E42D475}" destId="{A20EF18B-64A6-4F5D-A157-4B4B0658C256}" srcOrd="2" destOrd="0" parTransId="{C92DEF70-3F02-4439-9907-553FEDFDAF00}" sibTransId="{AA446950-E3B7-434A-AB52-B5B0CDE609CC}"/>
    <dgm:cxn modelId="{5B42444B-D50C-4FF1-934F-DD016B5BC9BB}" type="presOf" srcId="{34FDE4C2-F6E5-4514-97B1-16E97E42D475}" destId="{6DFFDB87-13A5-4A70-9712-31BB6E30F5A8}" srcOrd="0" destOrd="0" presId="urn:microsoft.com/office/officeart/2005/8/layout/target1"/>
    <dgm:cxn modelId="{AF02BE58-617E-44A3-BAC3-08DECAC33DE5}" type="presOf" srcId="{A20EF18B-64A6-4F5D-A157-4B4B0658C256}" destId="{2232C0AF-F469-4749-A838-14E3B13046C2}" srcOrd="0" destOrd="0" presId="urn:microsoft.com/office/officeart/2005/8/layout/target1"/>
    <dgm:cxn modelId="{8291750C-9DBC-4398-B2B0-9ACB7EBFF3AD}" type="presParOf" srcId="{6DFFDB87-13A5-4A70-9712-31BB6E30F5A8}" destId="{A8445E88-5FBF-4372-A946-A41B0FCC7F62}" srcOrd="0" destOrd="0" presId="urn:microsoft.com/office/officeart/2005/8/layout/target1"/>
    <dgm:cxn modelId="{031A12D5-4947-40DC-950A-4A448B5F1ECF}" type="presParOf" srcId="{6DFFDB87-13A5-4A70-9712-31BB6E30F5A8}" destId="{505AF0A1-0E7D-4640-BC4C-AFB45E1B4717}" srcOrd="1" destOrd="0" presId="urn:microsoft.com/office/officeart/2005/8/layout/target1"/>
    <dgm:cxn modelId="{F281B989-9AE1-44F9-9BF4-CA98E7CF7F12}" type="presParOf" srcId="{6DFFDB87-13A5-4A70-9712-31BB6E30F5A8}" destId="{ED6B8F63-F4E0-46B3-A2EF-6F565082FB1A}" srcOrd="2" destOrd="0" presId="urn:microsoft.com/office/officeart/2005/8/layout/target1"/>
    <dgm:cxn modelId="{EF886A08-A2F3-4690-9446-94D07C50BB60}" type="presParOf" srcId="{6DFFDB87-13A5-4A70-9712-31BB6E30F5A8}" destId="{53F8D2BD-1270-48F2-814E-D10D25DF0454}" srcOrd="3" destOrd="0" presId="urn:microsoft.com/office/officeart/2005/8/layout/target1"/>
    <dgm:cxn modelId="{21D4C0A0-9B89-4EAE-AF41-6065CB8ADC22}" type="presParOf" srcId="{6DFFDB87-13A5-4A70-9712-31BB6E30F5A8}" destId="{43182993-062F-4987-8A05-ECCFBDC6DC67}" srcOrd="4" destOrd="0" presId="urn:microsoft.com/office/officeart/2005/8/layout/target1"/>
    <dgm:cxn modelId="{840ED9CD-EB0C-4478-B489-536A2A2AE771}" type="presParOf" srcId="{6DFFDB87-13A5-4A70-9712-31BB6E30F5A8}" destId="{788273F0-B802-4C04-93B3-808B6BDD3891}" srcOrd="5" destOrd="0" presId="urn:microsoft.com/office/officeart/2005/8/layout/target1"/>
    <dgm:cxn modelId="{42263DE3-1B9B-4328-8A40-916855626BFC}" type="presParOf" srcId="{6DFFDB87-13A5-4A70-9712-31BB6E30F5A8}" destId="{A3444CBB-A942-4FBD-A2D2-FA1B1D32B190}" srcOrd="6" destOrd="0" presId="urn:microsoft.com/office/officeart/2005/8/layout/target1"/>
    <dgm:cxn modelId="{3DA7623C-780B-46CA-8E52-A615E8E49A1E}" type="presParOf" srcId="{6DFFDB87-13A5-4A70-9712-31BB6E30F5A8}" destId="{0AF4F5C7-E339-4B6C-AC6A-DD2E2958FC7F}" srcOrd="7" destOrd="0" presId="urn:microsoft.com/office/officeart/2005/8/layout/target1"/>
    <dgm:cxn modelId="{E583879A-CF8F-43DB-AFC5-EDFE31CAD826}" type="presParOf" srcId="{6DFFDB87-13A5-4A70-9712-31BB6E30F5A8}" destId="{A6F3C77F-D947-47DA-B7CE-BB7F7396F8D5}" srcOrd="8" destOrd="0" presId="urn:microsoft.com/office/officeart/2005/8/layout/target1"/>
    <dgm:cxn modelId="{B92E3E39-0EC4-43D8-87F4-4D2519B1D155}" type="presParOf" srcId="{6DFFDB87-13A5-4A70-9712-31BB6E30F5A8}" destId="{2232C0AF-F469-4749-A838-14E3B13046C2}" srcOrd="9" destOrd="0" presId="urn:microsoft.com/office/officeart/2005/8/layout/target1"/>
    <dgm:cxn modelId="{171D2401-9A69-4DF0-B03D-79D20BAF818F}" type="presParOf" srcId="{6DFFDB87-13A5-4A70-9712-31BB6E30F5A8}" destId="{6F195DB0-2EC3-4ABB-B187-2E4C8DBE0530}" srcOrd="10" destOrd="0" presId="urn:microsoft.com/office/officeart/2005/8/layout/target1"/>
    <dgm:cxn modelId="{30785D57-4785-430E-985E-B8906A073359}" type="presParOf" srcId="{6DFFDB87-13A5-4A70-9712-31BB6E30F5A8}" destId="{8ADA7FE6-4269-4183-8F2E-B39FE4460EAE}" srcOrd="11"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A6E3AA-CE3D-4874-949D-147594490592}">
      <dsp:nvSpPr>
        <dsp:cNvPr id="0" name=""/>
        <dsp:cNvSpPr/>
      </dsp:nvSpPr>
      <dsp:spPr>
        <a:xfrm>
          <a:off x="0" y="782226"/>
          <a:ext cx="2949475" cy="943761"/>
        </a:xfrm>
        <a:prstGeom prst="chevron">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sv-SE" sz="2000" kern="1200" dirty="0" smtClean="0">
              <a:solidFill>
                <a:schemeClr val="tx1"/>
              </a:solidFill>
            </a:rPr>
            <a:t>Förankring</a:t>
          </a:r>
          <a:endParaRPr lang="sv-SE" sz="2000" kern="1200" dirty="0">
            <a:solidFill>
              <a:schemeClr val="tx1"/>
            </a:solidFill>
          </a:endParaRPr>
        </a:p>
      </dsp:txBody>
      <dsp:txXfrm>
        <a:off x="0" y="782226"/>
        <a:ext cx="2949475" cy="943761"/>
      </dsp:txXfrm>
    </dsp:sp>
    <dsp:sp modelId="{691DE9FA-F80E-4590-8AA7-7AFBB1043B8F}">
      <dsp:nvSpPr>
        <dsp:cNvPr id="0" name=""/>
        <dsp:cNvSpPr/>
      </dsp:nvSpPr>
      <dsp:spPr>
        <a:xfrm>
          <a:off x="2566133" y="774392"/>
          <a:ext cx="2337338" cy="979225"/>
        </a:xfrm>
        <a:prstGeom prst="chevron">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sv-SE" sz="2000" kern="1200" dirty="0" smtClean="0"/>
            <a:t>Förankring</a:t>
          </a:r>
          <a:endParaRPr lang="sv-SE" sz="2000" kern="1200" dirty="0"/>
        </a:p>
      </dsp:txBody>
      <dsp:txXfrm>
        <a:off x="2566133" y="774392"/>
        <a:ext cx="2337338" cy="979225"/>
      </dsp:txXfrm>
    </dsp:sp>
    <dsp:sp modelId="{03B09CCD-5236-40FD-AEFE-184445F0357E}">
      <dsp:nvSpPr>
        <dsp:cNvPr id="0" name=""/>
        <dsp:cNvSpPr/>
      </dsp:nvSpPr>
      <dsp:spPr>
        <a:xfrm>
          <a:off x="4560832" y="837009"/>
          <a:ext cx="3668767" cy="902033"/>
        </a:xfrm>
        <a:prstGeom prst="chevron">
          <a:avLst/>
        </a:prstGeom>
        <a:solidFill>
          <a:srgbClr val="FFFF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sv-SE" sz="2000" kern="1200" dirty="0" smtClean="0"/>
            <a:t>Genomförande</a:t>
          </a:r>
          <a:endParaRPr lang="sv-SE" sz="2000" kern="1200" dirty="0"/>
        </a:p>
      </dsp:txBody>
      <dsp:txXfrm>
        <a:off x="4560832" y="837009"/>
        <a:ext cx="3668767" cy="902033"/>
      </dsp:txXfrm>
    </dsp:sp>
    <dsp:sp modelId="{DC2DAFD8-3577-4C1C-8D97-B5ED3BA4304A}">
      <dsp:nvSpPr>
        <dsp:cNvPr id="0" name=""/>
        <dsp:cNvSpPr/>
      </dsp:nvSpPr>
      <dsp:spPr>
        <a:xfrm>
          <a:off x="89" y="1978085"/>
          <a:ext cx="2949475" cy="8606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sv-SE" sz="2000" kern="1200" dirty="0" smtClean="0">
              <a:solidFill>
                <a:schemeClr val="tx1"/>
              </a:solidFill>
            </a:rPr>
            <a:t>Chefer</a:t>
          </a:r>
          <a:endParaRPr lang="sv-SE" sz="2000" kern="1200" dirty="0">
            <a:solidFill>
              <a:schemeClr val="tx1"/>
            </a:solidFill>
          </a:endParaRPr>
        </a:p>
      </dsp:txBody>
      <dsp:txXfrm>
        <a:off x="89" y="1978085"/>
        <a:ext cx="2949475" cy="860633"/>
      </dsp:txXfrm>
    </dsp:sp>
    <dsp:sp modelId="{32B6F236-6E87-47D5-9DAE-8856BF827C8E}">
      <dsp:nvSpPr>
        <dsp:cNvPr id="0" name=""/>
        <dsp:cNvSpPr/>
      </dsp:nvSpPr>
      <dsp:spPr>
        <a:xfrm>
          <a:off x="2642756" y="1926916"/>
          <a:ext cx="3081648" cy="979225"/>
        </a:xfrm>
        <a:prstGeom prst="chevron">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sv-SE" sz="2000" kern="1200" dirty="0" smtClean="0"/>
            <a:t>Medarbetare</a:t>
          </a:r>
          <a:endParaRPr lang="sv-SE" sz="2000" kern="1200" dirty="0"/>
        </a:p>
      </dsp:txBody>
      <dsp:txXfrm>
        <a:off x="2642756" y="1926916"/>
        <a:ext cx="3081648" cy="979225"/>
      </dsp:txXfrm>
    </dsp:sp>
    <dsp:sp modelId="{CFC3088E-2DFB-4B37-868C-81F861269986}">
      <dsp:nvSpPr>
        <dsp:cNvPr id="0" name=""/>
        <dsp:cNvSpPr/>
      </dsp:nvSpPr>
      <dsp:spPr>
        <a:xfrm>
          <a:off x="4883814" y="1926916"/>
          <a:ext cx="2751159" cy="979225"/>
        </a:xfrm>
        <a:prstGeom prst="chevron">
          <a:avLst/>
        </a:prstGeom>
        <a:solidFill>
          <a:srgbClr val="0070C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sv-SE" sz="2000" kern="1200" dirty="0" smtClean="0"/>
            <a:t>Arbetsglädje-representanter</a:t>
          </a:r>
          <a:endParaRPr lang="sv-SE" sz="2000" kern="1200" dirty="0"/>
        </a:p>
      </dsp:txBody>
      <dsp:txXfrm>
        <a:off x="4883814" y="1926916"/>
        <a:ext cx="2751159" cy="9792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31DB48-3748-4890-BEB9-15EFC866FA64}">
      <dsp:nvSpPr>
        <dsp:cNvPr id="0" name=""/>
        <dsp:cNvSpPr/>
      </dsp:nvSpPr>
      <dsp:spPr>
        <a:xfrm>
          <a:off x="76381" y="6961"/>
          <a:ext cx="2529089" cy="213374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v-SE" sz="2000" kern="1200" dirty="0" smtClean="0"/>
            <a:t>Arbetsglädje-inriktat</a:t>
          </a:r>
        </a:p>
        <a:p>
          <a:pPr lvl="0" algn="ctr" defTabSz="889000">
            <a:lnSpc>
              <a:spcPct val="90000"/>
            </a:lnSpc>
            <a:spcBef>
              <a:spcPct val="0"/>
            </a:spcBef>
            <a:spcAft>
              <a:spcPct val="35000"/>
            </a:spcAft>
          </a:pPr>
          <a:r>
            <a:rPr lang="sv-SE" sz="2000" kern="1200" dirty="0" smtClean="0"/>
            <a:t>ledarskap</a:t>
          </a:r>
          <a:endParaRPr lang="sv-SE" sz="2000" kern="1200" dirty="0"/>
        </a:p>
      </dsp:txBody>
      <dsp:txXfrm>
        <a:off x="76381" y="6961"/>
        <a:ext cx="2529089" cy="2133748"/>
      </dsp:txXfrm>
    </dsp:sp>
    <dsp:sp modelId="{BEA4F3E1-2588-49EB-97B2-7B6674A90622}">
      <dsp:nvSpPr>
        <dsp:cNvPr id="0" name=""/>
        <dsp:cNvSpPr/>
      </dsp:nvSpPr>
      <dsp:spPr>
        <a:xfrm>
          <a:off x="722139" y="2313970"/>
          <a:ext cx="1237574" cy="1237574"/>
        </a:xfrm>
        <a:prstGeom prst="mathPlus">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sv-SE" sz="2200" kern="1200"/>
        </a:p>
      </dsp:txBody>
      <dsp:txXfrm>
        <a:off x="722139" y="2313970"/>
        <a:ext cx="1237574" cy="1237574"/>
      </dsp:txXfrm>
    </dsp:sp>
    <dsp:sp modelId="{2C6B6877-2F21-49A1-A262-7B02C28CBFDC}">
      <dsp:nvSpPr>
        <dsp:cNvPr id="0" name=""/>
        <dsp:cNvSpPr/>
      </dsp:nvSpPr>
      <dsp:spPr>
        <a:xfrm>
          <a:off x="1988" y="3724805"/>
          <a:ext cx="2677876" cy="213374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v-SE" sz="2000" kern="1200" dirty="0" smtClean="0"/>
            <a:t>Arbetsglädje-inriktat</a:t>
          </a:r>
        </a:p>
        <a:p>
          <a:pPr lvl="0" algn="ctr" defTabSz="889000">
            <a:lnSpc>
              <a:spcPct val="90000"/>
            </a:lnSpc>
            <a:spcBef>
              <a:spcPct val="0"/>
            </a:spcBef>
            <a:spcAft>
              <a:spcPct val="35000"/>
            </a:spcAft>
          </a:pPr>
          <a:r>
            <a:rPr lang="sv-SE" sz="2000" kern="1200" dirty="0" smtClean="0"/>
            <a:t>medarbetarskap</a:t>
          </a:r>
          <a:endParaRPr lang="sv-SE" sz="2000" kern="1200" dirty="0"/>
        </a:p>
      </dsp:txBody>
      <dsp:txXfrm>
        <a:off x="1988" y="3724805"/>
        <a:ext cx="2677876" cy="2133748"/>
      </dsp:txXfrm>
    </dsp:sp>
    <dsp:sp modelId="{B1D45074-911C-4AA4-8455-3559435A5831}">
      <dsp:nvSpPr>
        <dsp:cNvPr id="0" name=""/>
        <dsp:cNvSpPr/>
      </dsp:nvSpPr>
      <dsp:spPr>
        <a:xfrm>
          <a:off x="2999926" y="2535880"/>
          <a:ext cx="678532" cy="79375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sv-SE" sz="3600" kern="1200"/>
        </a:p>
      </dsp:txBody>
      <dsp:txXfrm>
        <a:off x="2999926" y="2535880"/>
        <a:ext cx="678532" cy="793754"/>
      </dsp:txXfrm>
    </dsp:sp>
    <dsp:sp modelId="{26D828E4-5BE9-4397-BD8E-D02E33D8EC6A}">
      <dsp:nvSpPr>
        <dsp:cNvPr id="0" name=""/>
        <dsp:cNvSpPr/>
      </dsp:nvSpPr>
      <dsp:spPr>
        <a:xfrm>
          <a:off x="3960113" y="799008"/>
          <a:ext cx="4267497" cy="4267497"/>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sv-SE" sz="4200" kern="1200" dirty="0" smtClean="0"/>
            <a:t>En </a:t>
          </a:r>
        </a:p>
        <a:p>
          <a:pPr lvl="0" algn="ctr" defTabSz="1866900">
            <a:lnSpc>
              <a:spcPct val="90000"/>
            </a:lnSpc>
            <a:spcBef>
              <a:spcPct val="0"/>
            </a:spcBef>
            <a:spcAft>
              <a:spcPct val="35000"/>
            </a:spcAft>
          </a:pPr>
          <a:r>
            <a:rPr lang="sv-SE" sz="4200" kern="1200" dirty="0" smtClean="0"/>
            <a:t>arbetsplats</a:t>
          </a:r>
        </a:p>
        <a:p>
          <a:pPr lvl="0" algn="ctr" defTabSz="1866900">
            <a:lnSpc>
              <a:spcPct val="90000"/>
            </a:lnSpc>
            <a:spcBef>
              <a:spcPct val="0"/>
            </a:spcBef>
            <a:spcAft>
              <a:spcPct val="35000"/>
            </a:spcAft>
          </a:pPr>
          <a:r>
            <a:rPr lang="sv-SE" sz="4200" kern="1200" dirty="0" smtClean="0"/>
            <a:t>med hög arbetsglädje</a:t>
          </a:r>
          <a:endParaRPr lang="sv-SE" sz="4200" kern="1200" dirty="0"/>
        </a:p>
      </dsp:txBody>
      <dsp:txXfrm>
        <a:off x="3960113" y="799008"/>
        <a:ext cx="4267497" cy="42674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F3C77F-D947-47DA-B7CE-BB7F7396F8D5}">
      <dsp:nvSpPr>
        <dsp:cNvPr id="0" name=""/>
        <dsp:cNvSpPr/>
      </dsp:nvSpPr>
      <dsp:spPr>
        <a:xfrm>
          <a:off x="1152263" y="1131490"/>
          <a:ext cx="3394472" cy="3394472"/>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82993-062F-4987-8A05-ECCFBDC6DC67}">
      <dsp:nvSpPr>
        <dsp:cNvPr id="0" name=""/>
        <dsp:cNvSpPr/>
      </dsp:nvSpPr>
      <dsp:spPr>
        <a:xfrm>
          <a:off x="1831157" y="1810385"/>
          <a:ext cx="2036683" cy="203668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445E88-5FBF-4372-A946-A41B0FCC7F62}">
      <dsp:nvSpPr>
        <dsp:cNvPr id="0" name=""/>
        <dsp:cNvSpPr/>
      </dsp:nvSpPr>
      <dsp:spPr>
        <a:xfrm>
          <a:off x="2510051" y="2489279"/>
          <a:ext cx="678894" cy="678894"/>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AF0A1-0E7D-4640-BC4C-AFB45E1B4717}">
      <dsp:nvSpPr>
        <dsp:cNvPr id="0" name=""/>
        <dsp:cNvSpPr/>
      </dsp:nvSpPr>
      <dsp:spPr>
        <a:xfrm>
          <a:off x="4844860" y="0"/>
          <a:ext cx="2232476" cy="99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sv-SE" sz="2000" b="1" kern="1200" dirty="0" smtClean="0">
              <a:solidFill>
                <a:srgbClr val="FF0000"/>
              </a:solidFill>
            </a:rPr>
            <a:t>    Individ</a:t>
          </a:r>
        </a:p>
      </dsp:txBody>
      <dsp:txXfrm>
        <a:off x="4844860" y="0"/>
        <a:ext cx="2232476" cy="990054"/>
      </dsp:txXfrm>
    </dsp:sp>
    <dsp:sp modelId="{ED6B8F63-F4E0-46B3-A2EF-6F565082FB1A}">
      <dsp:nvSpPr>
        <dsp:cNvPr id="0" name=""/>
        <dsp:cNvSpPr/>
      </dsp:nvSpPr>
      <dsp:spPr>
        <a:xfrm>
          <a:off x="4688171" y="495027"/>
          <a:ext cx="424309" cy="0"/>
        </a:xfrm>
        <a:prstGeom prst="lin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3F8D2BD-1270-48F2-814E-D10D25DF0454}">
      <dsp:nvSpPr>
        <dsp:cNvPr id="0" name=""/>
        <dsp:cNvSpPr/>
      </dsp:nvSpPr>
      <dsp:spPr>
        <a:xfrm rot="5400000">
          <a:off x="2601419" y="743672"/>
          <a:ext cx="2333133" cy="1836975"/>
        </a:xfrm>
        <a:prstGeom prst="lin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88273F0-B802-4C04-93B3-808B6BDD3891}">
      <dsp:nvSpPr>
        <dsp:cNvPr id="0" name=""/>
        <dsp:cNvSpPr/>
      </dsp:nvSpPr>
      <dsp:spPr>
        <a:xfrm>
          <a:off x="5112480" y="990054"/>
          <a:ext cx="1697236" cy="99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sv-SE" sz="2000" b="1" kern="1200" dirty="0" smtClean="0">
              <a:solidFill>
                <a:srgbClr val="FFC000"/>
              </a:solidFill>
            </a:rPr>
            <a:t>Grupp</a:t>
          </a:r>
        </a:p>
      </dsp:txBody>
      <dsp:txXfrm>
        <a:off x="5112480" y="990054"/>
        <a:ext cx="1697236" cy="990054"/>
      </dsp:txXfrm>
    </dsp:sp>
    <dsp:sp modelId="{A3444CBB-A942-4FBD-A2D2-FA1B1D32B190}">
      <dsp:nvSpPr>
        <dsp:cNvPr id="0" name=""/>
        <dsp:cNvSpPr/>
      </dsp:nvSpPr>
      <dsp:spPr>
        <a:xfrm>
          <a:off x="4688171" y="1485081"/>
          <a:ext cx="424309" cy="0"/>
        </a:xfrm>
        <a:prstGeom prst="lin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0AF4F5C7-E339-4B6C-AC6A-DD2E2958FC7F}">
      <dsp:nvSpPr>
        <dsp:cNvPr id="0" name=""/>
        <dsp:cNvSpPr/>
      </dsp:nvSpPr>
      <dsp:spPr>
        <a:xfrm rot="5400000">
          <a:off x="3102217" y="1718281"/>
          <a:ext cx="1818079" cy="1350434"/>
        </a:xfrm>
        <a:prstGeom prst="lin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2232C0AF-F469-4749-A838-14E3B13046C2}">
      <dsp:nvSpPr>
        <dsp:cNvPr id="0" name=""/>
        <dsp:cNvSpPr/>
      </dsp:nvSpPr>
      <dsp:spPr>
        <a:xfrm>
          <a:off x="5071093" y="1980108"/>
          <a:ext cx="1780010" cy="99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sv-SE" sz="2000" b="1" kern="1200" dirty="0" smtClean="0">
              <a:solidFill>
                <a:srgbClr val="0070C0"/>
              </a:solidFill>
            </a:rPr>
            <a:t>Organisation</a:t>
          </a:r>
          <a:endParaRPr lang="sv-SE" sz="2000" b="1" kern="1200" dirty="0">
            <a:solidFill>
              <a:srgbClr val="0070C0"/>
            </a:solidFill>
          </a:endParaRPr>
        </a:p>
      </dsp:txBody>
      <dsp:txXfrm>
        <a:off x="5071093" y="1980108"/>
        <a:ext cx="1780010" cy="990054"/>
      </dsp:txXfrm>
    </dsp:sp>
    <dsp:sp modelId="{6F195DB0-2EC3-4ABB-B187-2E4C8DBE0530}">
      <dsp:nvSpPr>
        <dsp:cNvPr id="0" name=""/>
        <dsp:cNvSpPr/>
      </dsp:nvSpPr>
      <dsp:spPr>
        <a:xfrm>
          <a:off x="4688171" y="2475136"/>
          <a:ext cx="424309" cy="0"/>
        </a:xfrm>
        <a:prstGeom prst="lin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ADA7FE6-4269-4183-8F2E-B39FE4460EAE}">
      <dsp:nvSpPr>
        <dsp:cNvPr id="0" name=""/>
        <dsp:cNvSpPr/>
      </dsp:nvSpPr>
      <dsp:spPr>
        <a:xfrm rot="5400000">
          <a:off x="3603637" y="2692099"/>
          <a:ext cx="1298951" cy="863893"/>
        </a:xfrm>
        <a:prstGeom prst="lin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DE9F585-10FF-42AC-8E4F-71749CF4183F}" type="datetimeFigureOut">
              <a:rPr lang="sv-SE" smtClean="0"/>
              <a:pPr/>
              <a:t>2016-03-17</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DDCC915-C051-46B6-AC9D-481322407363}" type="slidenum">
              <a:rPr lang="sv-SE" smtClean="0"/>
              <a:pPr/>
              <a:t>‹#›</a:t>
            </a:fld>
            <a:endParaRPr lang="sv-SE"/>
          </a:p>
        </p:txBody>
      </p:sp>
    </p:spTree>
    <p:extLst>
      <p:ext uri="{BB962C8B-B14F-4D97-AF65-F5344CB8AC3E}">
        <p14:creationId xmlns="" xmlns:p14="http://schemas.microsoft.com/office/powerpoint/2010/main" val="127948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B6293B1-281A-4146-A8D4-E2D26A79D421}" type="datetimeFigureOut">
              <a:rPr lang="sv-SE" smtClean="0"/>
              <a:pPr/>
              <a:t>2016-03-17</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85293C6-FAA5-4C77-B1C0-CBCACA6546B6}" type="slidenum">
              <a:rPr lang="sv-SE" smtClean="0"/>
              <a:pPr/>
              <a:t>‹#›</a:t>
            </a:fld>
            <a:endParaRPr lang="sv-SE"/>
          </a:p>
        </p:txBody>
      </p:sp>
    </p:spTree>
    <p:extLst>
      <p:ext uri="{BB962C8B-B14F-4D97-AF65-F5344CB8AC3E}">
        <p14:creationId xmlns="" xmlns:p14="http://schemas.microsoft.com/office/powerpoint/2010/main" val="366135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0831E58A-889B-41D5-817D-A4DE0E261202}"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226448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7464DC2F-1BC3-46E3-8E05-DB6B6870D89C}"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40996746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pPr>
              <a:defRPr/>
            </a:pPr>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pPr>
              <a:defRPr/>
            </a:pPr>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pPr>
              <a:defRPr/>
            </a:pPr>
            <a:fld id="{13E77369-F796-4B99-8043-C275141C629F}" type="slidenum">
              <a:rPr lang="sv-SE" smtClean="0">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 xmlns:p14="http://schemas.microsoft.com/office/powerpoint/2010/main" val="15306179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pPr>
              <a:defRPr/>
            </a:pPr>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pPr>
              <a:defRPr/>
            </a:pPr>
            <a:fld id="{E92B121E-E90C-4C40-B5A6-EE89C41EB2C4}" type="slidenum">
              <a:rPr lang="sv-SE" smtClean="0">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 xmlns:p14="http://schemas.microsoft.com/office/powerpoint/2010/main" val="36868550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pPr>
              <a:defRPr/>
            </a:pPr>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pPr>
              <a:defRPr/>
            </a:pPr>
            <a:fld id="{3F2C9F72-5BD9-4FDE-87BE-42FB395C4094}" type="slidenum">
              <a:rPr lang="sv-SE" smtClean="0">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 xmlns:p14="http://schemas.microsoft.com/office/powerpoint/2010/main" val="13598358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pPr>
              <a:defRPr/>
            </a:pPr>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pPr>
              <a:defRPr/>
            </a:pPr>
            <a:fld id="{8939B80E-F032-496C-B725-FD4C1DC2A8B3}" type="slidenum">
              <a:rPr lang="sv-SE" smtClean="0">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 xmlns:p14="http://schemas.microsoft.com/office/powerpoint/2010/main" val="35958151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a:defRPr/>
            </a:pPr>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pPr>
              <a:defRPr/>
            </a:pPr>
            <a:fld id="{6D4D4F8A-D8EE-4332-B42E-AC080D2FC3BA}" type="slidenum">
              <a:rPr lang="sv-SE" smtClean="0">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 xmlns:p14="http://schemas.microsoft.com/office/powerpoint/2010/main" val="23001542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a:defRPr/>
            </a:pPr>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pPr>
              <a:defRPr/>
            </a:pPr>
            <a:fld id="{5CA1E1CA-1097-4097-97B1-E6033E323CF3}" type="slidenum">
              <a:rPr lang="sv-SE" smtClean="0">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 xmlns:p14="http://schemas.microsoft.com/office/powerpoint/2010/main" val="954491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15311325-A458-4198-86ED-A9008217EF7C}" type="slidenum">
              <a:rPr lang="sv-SE"/>
              <a:pPr>
                <a:defRPr/>
              </a:pPr>
              <a:t>‹#›</a:t>
            </a:fld>
            <a:endParaRPr lang="sv-SE"/>
          </a:p>
        </p:txBody>
      </p:sp>
    </p:spTree>
    <p:extLst>
      <p:ext uri="{BB962C8B-B14F-4D97-AF65-F5344CB8AC3E}">
        <p14:creationId xmlns="" xmlns:p14="http://schemas.microsoft.com/office/powerpoint/2010/main" val="37921911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C5C4C94F-8EAB-47FC-AF01-85B144EC51FE}" type="slidenum">
              <a:rPr lang="sv-SE"/>
              <a:pPr>
                <a:defRPr/>
              </a:pPr>
              <a:t>‹#›</a:t>
            </a:fld>
            <a:endParaRPr lang="sv-SE"/>
          </a:p>
        </p:txBody>
      </p:sp>
    </p:spTree>
    <p:extLst>
      <p:ext uri="{BB962C8B-B14F-4D97-AF65-F5344CB8AC3E}">
        <p14:creationId xmlns="" xmlns:p14="http://schemas.microsoft.com/office/powerpoint/2010/main" val="42316611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D405EA61-5AC0-4552-B669-EBAEEDD6CED4}" type="slidenum">
              <a:rPr lang="sv-SE"/>
              <a:pPr>
                <a:defRPr/>
              </a:pPr>
              <a:t>‹#›</a:t>
            </a:fld>
            <a:endParaRPr lang="sv-SE"/>
          </a:p>
        </p:txBody>
      </p:sp>
    </p:spTree>
    <p:extLst>
      <p:ext uri="{BB962C8B-B14F-4D97-AF65-F5344CB8AC3E}">
        <p14:creationId xmlns="" xmlns:p14="http://schemas.microsoft.com/office/powerpoint/2010/main" val="3964372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6" name="Platshållare för sidfot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atin typeface="Tahoma" pitchFamily="34" charset="0"/>
              </a:defRPr>
            </a:lvl1pPr>
          </a:lstStyle>
          <a:p>
            <a:pPr>
              <a:defRPr/>
            </a:pPr>
            <a:fld id="{CF3D2559-1DD6-4642-AD97-DEDB3A0E020E}" type="slidenum">
              <a:rPr lang="sv-SE"/>
              <a:pPr>
                <a:defRPr/>
              </a:pPr>
              <a:t>‹#›</a:t>
            </a:fld>
            <a:endParaRPr lang="sv-SE"/>
          </a:p>
        </p:txBody>
      </p:sp>
    </p:spTree>
    <p:extLst>
      <p:ext uri="{BB962C8B-B14F-4D97-AF65-F5344CB8AC3E}">
        <p14:creationId xmlns="" xmlns:p14="http://schemas.microsoft.com/office/powerpoint/2010/main" val="352523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096FBB34-AF13-44AD-BB92-ACEDAEECD264}"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22353628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atin typeface="Tahoma" pitchFamily="34" charset="0"/>
              </a:defRPr>
            </a:lvl1pPr>
          </a:lstStyle>
          <a:p>
            <a:pPr>
              <a:defRPr/>
            </a:pPr>
            <a:endParaRPr lang="sv-SE"/>
          </a:p>
        </p:txBody>
      </p:sp>
      <p:sp>
        <p:nvSpPr>
          <p:cNvPr id="8" name="Platshållare för sidfot 7"/>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9" name="Platshållare för bildnummer 8"/>
          <p:cNvSpPr>
            <a:spLocks noGrp="1"/>
          </p:cNvSpPr>
          <p:nvPr>
            <p:ph type="sldNum" sz="quarter" idx="12"/>
          </p:nvPr>
        </p:nvSpPr>
        <p:spPr/>
        <p:txBody>
          <a:bodyPr/>
          <a:lstStyle>
            <a:lvl1pPr>
              <a:defRPr>
                <a:latin typeface="Tahoma" pitchFamily="34" charset="0"/>
              </a:defRPr>
            </a:lvl1pPr>
          </a:lstStyle>
          <a:p>
            <a:pPr>
              <a:defRPr/>
            </a:pPr>
            <a:fld id="{108B9DAF-769D-4586-95B0-8D45F569AC8A}" type="slidenum">
              <a:rPr lang="sv-SE"/>
              <a:pPr>
                <a:defRPr/>
              </a:pPr>
              <a:t>‹#›</a:t>
            </a:fld>
            <a:endParaRPr lang="sv-SE"/>
          </a:p>
        </p:txBody>
      </p:sp>
    </p:spTree>
    <p:extLst>
      <p:ext uri="{BB962C8B-B14F-4D97-AF65-F5344CB8AC3E}">
        <p14:creationId xmlns="" xmlns:p14="http://schemas.microsoft.com/office/powerpoint/2010/main" val="18295307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atin typeface="Tahoma" pitchFamily="34" charset="0"/>
              </a:defRPr>
            </a:lvl1pPr>
          </a:lstStyle>
          <a:p>
            <a:pPr>
              <a:defRPr/>
            </a:pPr>
            <a:endParaRPr lang="sv-SE"/>
          </a:p>
        </p:txBody>
      </p:sp>
      <p:sp>
        <p:nvSpPr>
          <p:cNvPr id="4" name="Platshållare för sidfot 3"/>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5" name="Platshållare för bildnummer 4"/>
          <p:cNvSpPr>
            <a:spLocks noGrp="1"/>
          </p:cNvSpPr>
          <p:nvPr>
            <p:ph type="sldNum" sz="quarter" idx="12"/>
          </p:nvPr>
        </p:nvSpPr>
        <p:spPr/>
        <p:txBody>
          <a:bodyPr/>
          <a:lstStyle>
            <a:lvl1pPr>
              <a:defRPr>
                <a:latin typeface="Tahoma" pitchFamily="34" charset="0"/>
              </a:defRPr>
            </a:lvl1pPr>
          </a:lstStyle>
          <a:p>
            <a:pPr>
              <a:defRPr/>
            </a:pPr>
            <a:fld id="{B5C759EC-1F6F-44D8-951B-77F82E8537D1}" type="slidenum">
              <a:rPr lang="sv-SE"/>
              <a:pPr>
                <a:defRPr/>
              </a:pPr>
              <a:t>‹#›</a:t>
            </a:fld>
            <a:endParaRPr lang="sv-SE"/>
          </a:p>
        </p:txBody>
      </p:sp>
    </p:spTree>
    <p:extLst>
      <p:ext uri="{BB962C8B-B14F-4D97-AF65-F5344CB8AC3E}">
        <p14:creationId xmlns="" xmlns:p14="http://schemas.microsoft.com/office/powerpoint/2010/main" val="31311808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Tahoma" pitchFamily="34" charset="0"/>
              </a:defRPr>
            </a:lvl1pPr>
          </a:lstStyle>
          <a:p>
            <a:pPr>
              <a:defRPr/>
            </a:pPr>
            <a:endParaRPr lang="sv-SE"/>
          </a:p>
        </p:txBody>
      </p:sp>
      <p:sp>
        <p:nvSpPr>
          <p:cNvPr id="3" name="Platshållare för sidfot 2"/>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4" name="Platshållare för bildnummer 3"/>
          <p:cNvSpPr>
            <a:spLocks noGrp="1"/>
          </p:cNvSpPr>
          <p:nvPr>
            <p:ph type="sldNum" sz="quarter" idx="12"/>
          </p:nvPr>
        </p:nvSpPr>
        <p:spPr/>
        <p:txBody>
          <a:bodyPr/>
          <a:lstStyle>
            <a:lvl1pPr>
              <a:defRPr>
                <a:latin typeface="Tahoma" pitchFamily="34" charset="0"/>
              </a:defRPr>
            </a:lvl1pPr>
          </a:lstStyle>
          <a:p>
            <a:pPr>
              <a:defRPr/>
            </a:pPr>
            <a:fld id="{34B68AFD-E680-4EC4-8036-E4EFFC612A66}" type="slidenum">
              <a:rPr lang="sv-SE"/>
              <a:pPr>
                <a:defRPr/>
              </a:pPr>
              <a:t>‹#›</a:t>
            </a:fld>
            <a:endParaRPr lang="sv-SE"/>
          </a:p>
        </p:txBody>
      </p:sp>
    </p:spTree>
    <p:extLst>
      <p:ext uri="{BB962C8B-B14F-4D97-AF65-F5344CB8AC3E}">
        <p14:creationId xmlns="" xmlns:p14="http://schemas.microsoft.com/office/powerpoint/2010/main" val="19927732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6" name="Platshållare för sidfot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atin typeface="Tahoma" pitchFamily="34" charset="0"/>
              </a:defRPr>
            </a:lvl1pPr>
          </a:lstStyle>
          <a:p>
            <a:pPr>
              <a:defRPr/>
            </a:pPr>
            <a:fld id="{FE17769F-9F0D-4073-B255-BE7B7086F0A3}" type="slidenum">
              <a:rPr lang="sv-SE"/>
              <a:pPr>
                <a:defRPr/>
              </a:pPr>
              <a:t>‹#›</a:t>
            </a:fld>
            <a:endParaRPr lang="sv-SE"/>
          </a:p>
        </p:txBody>
      </p:sp>
    </p:spTree>
    <p:extLst>
      <p:ext uri="{BB962C8B-B14F-4D97-AF65-F5344CB8AC3E}">
        <p14:creationId xmlns="" xmlns:p14="http://schemas.microsoft.com/office/powerpoint/2010/main" val="42372742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6" name="Platshållare för sidfot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atin typeface="Tahoma" pitchFamily="34" charset="0"/>
              </a:defRPr>
            </a:lvl1pPr>
          </a:lstStyle>
          <a:p>
            <a:pPr>
              <a:defRPr/>
            </a:pPr>
            <a:fld id="{306A55E1-A4AF-41A6-91DB-366DF60D72D4}" type="slidenum">
              <a:rPr lang="sv-SE"/>
              <a:pPr>
                <a:defRPr/>
              </a:pPr>
              <a:t>‹#›</a:t>
            </a:fld>
            <a:endParaRPr lang="sv-SE"/>
          </a:p>
        </p:txBody>
      </p:sp>
    </p:spTree>
    <p:extLst>
      <p:ext uri="{BB962C8B-B14F-4D97-AF65-F5344CB8AC3E}">
        <p14:creationId xmlns="" xmlns:p14="http://schemas.microsoft.com/office/powerpoint/2010/main" val="10799420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1D7B78A7-9F55-4283-8CDD-94D080AF3198}" type="slidenum">
              <a:rPr lang="sv-SE"/>
              <a:pPr>
                <a:defRPr/>
              </a:pPr>
              <a:t>‹#›</a:t>
            </a:fld>
            <a:endParaRPr lang="sv-SE"/>
          </a:p>
        </p:txBody>
      </p:sp>
    </p:spTree>
    <p:extLst>
      <p:ext uri="{BB962C8B-B14F-4D97-AF65-F5344CB8AC3E}">
        <p14:creationId xmlns="" xmlns:p14="http://schemas.microsoft.com/office/powerpoint/2010/main" val="1611567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43A8B0AC-98AE-4BAE-B9FD-3501E03C0CD2}" type="slidenum">
              <a:rPr lang="sv-SE"/>
              <a:pPr>
                <a:defRPr/>
              </a:pPr>
              <a:t>‹#›</a:t>
            </a:fld>
            <a:endParaRPr lang="sv-SE"/>
          </a:p>
        </p:txBody>
      </p:sp>
    </p:spTree>
    <p:extLst>
      <p:ext uri="{BB962C8B-B14F-4D97-AF65-F5344CB8AC3E}">
        <p14:creationId xmlns="" xmlns:p14="http://schemas.microsoft.com/office/powerpoint/2010/main" val="39811383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74638"/>
            <a:ext cx="8229600" cy="58515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Platshållare för datum 2"/>
          <p:cNvSpPr>
            <a:spLocks noGrp="1"/>
          </p:cNvSpPr>
          <p:nvPr>
            <p:ph type="dt" sz="half" idx="10"/>
          </p:nvPr>
        </p:nvSpPr>
        <p:spPr/>
        <p:txBody>
          <a:bodyPr/>
          <a:lstStyle>
            <a:lvl1pPr>
              <a:defRPr>
                <a:latin typeface="Tahoma" pitchFamily="34" charset="0"/>
              </a:defRPr>
            </a:lvl1pPr>
          </a:lstStyle>
          <a:p>
            <a:pPr>
              <a:defRPr/>
            </a:pPr>
            <a:endParaRPr lang="sv-SE"/>
          </a:p>
        </p:txBody>
      </p:sp>
      <p:sp>
        <p:nvSpPr>
          <p:cNvPr id="4" name="Platshållare för sidfot 3"/>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5" name="Platshållare för bildnummer 4"/>
          <p:cNvSpPr>
            <a:spLocks noGrp="1"/>
          </p:cNvSpPr>
          <p:nvPr>
            <p:ph type="sldNum" sz="quarter" idx="12"/>
          </p:nvPr>
        </p:nvSpPr>
        <p:spPr/>
        <p:txBody>
          <a:bodyPr/>
          <a:lstStyle>
            <a:lvl1pPr>
              <a:defRPr>
                <a:latin typeface="Tahoma" pitchFamily="34" charset="0"/>
              </a:defRPr>
            </a:lvl1pPr>
          </a:lstStyle>
          <a:p>
            <a:pPr>
              <a:defRPr/>
            </a:pPr>
            <a:fld id="{9AC89606-395E-4136-B197-7A2486644BF4}" type="slidenum">
              <a:rPr lang="sv-SE"/>
              <a:pPr>
                <a:defRPr/>
              </a:pPr>
              <a:t>‹#›</a:t>
            </a:fld>
            <a:endParaRPr lang="sv-SE"/>
          </a:p>
        </p:txBody>
      </p:sp>
    </p:spTree>
    <p:extLst>
      <p:ext uri="{BB962C8B-B14F-4D97-AF65-F5344CB8AC3E}">
        <p14:creationId xmlns="" xmlns:p14="http://schemas.microsoft.com/office/powerpoint/2010/main" val="38496836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10242" name="Rectangle 2"/>
          <p:cNvSpPr>
            <a:spLocks noGrp="1" noRot="1" noChangeArrowheads="1"/>
          </p:cNvSpPr>
          <p:nvPr>
            <p:ph type="ctrTitle"/>
          </p:nvPr>
        </p:nvSpPr>
        <p:spPr>
          <a:xfrm>
            <a:off x="685800" y="1981200"/>
            <a:ext cx="7772400" cy="1600200"/>
          </a:xfrm>
        </p:spPr>
        <p:txBody>
          <a:bodyPr/>
          <a:lstStyle>
            <a:lvl1pPr>
              <a:defRPr/>
            </a:lvl1pPr>
          </a:lstStyle>
          <a:p>
            <a:pPr lvl="0"/>
            <a:r>
              <a:rPr lang="sv-SE" noProof="0" smtClean="0"/>
              <a:t>Klicka här för att ändra format</a:t>
            </a:r>
          </a:p>
        </p:txBody>
      </p:sp>
      <p:sp>
        <p:nvSpPr>
          <p:cNvPr id="10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sv-SE" noProof="0" smtClean="0"/>
              <a:t>Klicka här för att ändra format på underrubrik i bakgrunden</a:t>
            </a:r>
          </a:p>
        </p:txBody>
      </p:sp>
      <p:sp>
        <p:nvSpPr>
          <p:cNvPr id="4" name="Rectangle 4"/>
          <p:cNvSpPr>
            <a:spLocks noGrp="1" noChangeArrowheads="1"/>
          </p:cNvSpPr>
          <p:nvPr>
            <p:ph type="dt" sz="quarter" idx="10"/>
          </p:nvPr>
        </p:nvSpPr>
        <p:spPr/>
        <p:txBody>
          <a:bodyPr/>
          <a:lstStyle>
            <a:lvl1pPr>
              <a:defRPr>
                <a:latin typeface="Tahoma" pitchFamily="34" charset="0"/>
              </a:defRPr>
            </a:lvl1pPr>
          </a:lstStyle>
          <a:p>
            <a:pPr>
              <a:defRPr/>
            </a:pPr>
            <a:endParaRPr lang="sv-SE"/>
          </a:p>
        </p:txBody>
      </p:sp>
      <p:sp>
        <p:nvSpPr>
          <p:cNvPr id="5" name="Rectangle 5"/>
          <p:cNvSpPr>
            <a:spLocks noGrp="1" noChangeArrowheads="1"/>
          </p:cNvSpPr>
          <p:nvPr>
            <p:ph type="ftr" sz="quarter" idx="11"/>
          </p:nvPr>
        </p:nvSpPr>
        <p:spPr/>
        <p:txBody>
          <a:bodyPr/>
          <a:lstStyle>
            <a:lvl1pPr>
              <a:defRPr>
                <a:latin typeface="Tahoma" pitchFamily="34" charset="0"/>
              </a:defRPr>
            </a:lvl1pPr>
          </a:lstStyle>
          <a:p>
            <a:pPr>
              <a:defRPr/>
            </a:pPr>
            <a:endParaRPr lang="sv-SE"/>
          </a:p>
        </p:txBody>
      </p:sp>
      <p:sp>
        <p:nvSpPr>
          <p:cNvPr id="6" name="Rectangle 6"/>
          <p:cNvSpPr>
            <a:spLocks noGrp="1" noChangeArrowheads="1"/>
          </p:cNvSpPr>
          <p:nvPr>
            <p:ph type="sldNum" sz="quarter" idx="12"/>
          </p:nvPr>
        </p:nvSpPr>
        <p:spPr/>
        <p:txBody>
          <a:bodyPr/>
          <a:lstStyle>
            <a:lvl1pPr>
              <a:defRPr>
                <a:latin typeface="Tahoma" pitchFamily="34" charset="0"/>
              </a:defRPr>
            </a:lvl1pPr>
          </a:lstStyle>
          <a:p>
            <a:pPr>
              <a:defRPr/>
            </a:pPr>
            <a:fld id="{F3C852BC-BED3-4B98-B683-BA337B04A1F0}" type="slidenum">
              <a:rPr lang="sv-SE"/>
              <a:pPr>
                <a:defRPr/>
              </a:pPr>
              <a:t>‹#›</a:t>
            </a:fld>
            <a:endParaRPr lang="sv-SE"/>
          </a:p>
        </p:txBody>
      </p:sp>
    </p:spTree>
    <p:extLst>
      <p:ext uri="{BB962C8B-B14F-4D97-AF65-F5344CB8AC3E}">
        <p14:creationId xmlns="" xmlns:p14="http://schemas.microsoft.com/office/powerpoint/2010/main" val="10524625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57926FC0-45F1-4B7D-AC0A-8A1387AAE636}" type="slidenum">
              <a:rPr lang="sv-SE"/>
              <a:pPr>
                <a:defRPr/>
              </a:pPr>
              <a:t>‹#›</a:t>
            </a:fld>
            <a:endParaRPr lang="sv-SE"/>
          </a:p>
        </p:txBody>
      </p:sp>
    </p:spTree>
    <p:extLst>
      <p:ext uri="{BB962C8B-B14F-4D97-AF65-F5344CB8AC3E}">
        <p14:creationId xmlns="" xmlns:p14="http://schemas.microsoft.com/office/powerpoint/2010/main" val="427440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74638"/>
            <a:ext cx="8229600" cy="58515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Platshållare för datum 2"/>
          <p:cNvSpPr>
            <a:spLocks noGrp="1"/>
          </p:cNvSpPr>
          <p:nvPr>
            <p:ph type="dt" sz="half" idx="10"/>
          </p:nvPr>
        </p:nvSpPr>
        <p:spPr>
          <a:xfrm>
            <a:off x="457200" y="6245225"/>
            <a:ext cx="2133600" cy="476250"/>
          </a:xfrm>
        </p:spPr>
        <p:txBody>
          <a:bodyPr/>
          <a:lstStyle>
            <a:lvl1pPr>
              <a:defRPr/>
            </a:lvl1pPr>
          </a:lstStyle>
          <a:p>
            <a:endParaRPr lang="sv-SE">
              <a:solidFill>
                <a:srgbClr val="000000"/>
              </a:solidFill>
            </a:endParaRPr>
          </a:p>
        </p:txBody>
      </p:sp>
      <p:sp>
        <p:nvSpPr>
          <p:cNvPr id="4" name="Platshållare för sidfot 3"/>
          <p:cNvSpPr>
            <a:spLocks noGrp="1"/>
          </p:cNvSpPr>
          <p:nvPr>
            <p:ph type="ftr" sz="quarter" idx="11"/>
          </p:nvPr>
        </p:nvSpPr>
        <p:spPr>
          <a:xfrm>
            <a:off x="3124200" y="6245225"/>
            <a:ext cx="2895600" cy="476250"/>
          </a:xfrm>
        </p:spPr>
        <p:txBody>
          <a:bodyPr/>
          <a:lstStyle>
            <a:lvl1pPr>
              <a:defRPr/>
            </a:lvl1pPr>
          </a:lstStyle>
          <a:p>
            <a:endParaRPr lang="sv-SE">
              <a:solidFill>
                <a:srgbClr val="000000"/>
              </a:solidFill>
            </a:endParaRPr>
          </a:p>
        </p:txBody>
      </p:sp>
      <p:sp>
        <p:nvSpPr>
          <p:cNvPr id="5" name="Platshållare för bildnummer 4"/>
          <p:cNvSpPr>
            <a:spLocks noGrp="1"/>
          </p:cNvSpPr>
          <p:nvPr>
            <p:ph type="sldNum" sz="quarter" idx="12"/>
          </p:nvPr>
        </p:nvSpPr>
        <p:spPr>
          <a:xfrm>
            <a:off x="6553200" y="6245225"/>
            <a:ext cx="2133600" cy="476250"/>
          </a:xfrm>
        </p:spPr>
        <p:txBody>
          <a:bodyPr/>
          <a:lstStyle>
            <a:lvl1pPr>
              <a:defRPr/>
            </a:lvl1pPr>
          </a:lstStyle>
          <a:p>
            <a:fld id="{A6A43A60-B0D3-44B3-A6A5-3D5CAD13B64F}"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31065873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CA52D7E1-60F5-4C38-88F0-7599F4199EEF}" type="slidenum">
              <a:rPr lang="sv-SE"/>
              <a:pPr>
                <a:defRPr/>
              </a:pPr>
              <a:t>‹#›</a:t>
            </a:fld>
            <a:endParaRPr lang="sv-SE"/>
          </a:p>
        </p:txBody>
      </p:sp>
    </p:spTree>
    <p:extLst>
      <p:ext uri="{BB962C8B-B14F-4D97-AF65-F5344CB8AC3E}">
        <p14:creationId xmlns="" xmlns:p14="http://schemas.microsoft.com/office/powerpoint/2010/main" val="26599549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6" name="Platshållare för sidfot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atin typeface="Tahoma" pitchFamily="34" charset="0"/>
              </a:defRPr>
            </a:lvl1pPr>
          </a:lstStyle>
          <a:p>
            <a:pPr>
              <a:defRPr/>
            </a:pPr>
            <a:fld id="{3A85D367-2B81-4029-BDD1-0992C76C5B0A}" type="slidenum">
              <a:rPr lang="sv-SE"/>
              <a:pPr>
                <a:defRPr/>
              </a:pPr>
              <a:t>‹#›</a:t>
            </a:fld>
            <a:endParaRPr lang="sv-SE"/>
          </a:p>
        </p:txBody>
      </p:sp>
    </p:spTree>
    <p:extLst>
      <p:ext uri="{BB962C8B-B14F-4D97-AF65-F5344CB8AC3E}">
        <p14:creationId xmlns="" xmlns:p14="http://schemas.microsoft.com/office/powerpoint/2010/main" val="39353253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atin typeface="Tahoma" pitchFamily="34" charset="0"/>
              </a:defRPr>
            </a:lvl1pPr>
          </a:lstStyle>
          <a:p>
            <a:pPr>
              <a:defRPr/>
            </a:pPr>
            <a:endParaRPr lang="sv-SE"/>
          </a:p>
        </p:txBody>
      </p:sp>
      <p:sp>
        <p:nvSpPr>
          <p:cNvPr id="8" name="Platshållare för sidfot 7"/>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9" name="Platshållare för bildnummer 8"/>
          <p:cNvSpPr>
            <a:spLocks noGrp="1"/>
          </p:cNvSpPr>
          <p:nvPr>
            <p:ph type="sldNum" sz="quarter" idx="12"/>
          </p:nvPr>
        </p:nvSpPr>
        <p:spPr/>
        <p:txBody>
          <a:bodyPr/>
          <a:lstStyle>
            <a:lvl1pPr>
              <a:defRPr>
                <a:latin typeface="Tahoma" pitchFamily="34" charset="0"/>
              </a:defRPr>
            </a:lvl1pPr>
          </a:lstStyle>
          <a:p>
            <a:pPr>
              <a:defRPr/>
            </a:pPr>
            <a:fld id="{D955EE7F-AF84-451C-B684-0E3A404DA58A}" type="slidenum">
              <a:rPr lang="sv-SE"/>
              <a:pPr>
                <a:defRPr/>
              </a:pPr>
              <a:t>‹#›</a:t>
            </a:fld>
            <a:endParaRPr lang="sv-SE"/>
          </a:p>
        </p:txBody>
      </p:sp>
    </p:spTree>
    <p:extLst>
      <p:ext uri="{BB962C8B-B14F-4D97-AF65-F5344CB8AC3E}">
        <p14:creationId xmlns="" xmlns:p14="http://schemas.microsoft.com/office/powerpoint/2010/main" val="3846518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atin typeface="Tahoma" pitchFamily="34" charset="0"/>
              </a:defRPr>
            </a:lvl1pPr>
          </a:lstStyle>
          <a:p>
            <a:pPr>
              <a:defRPr/>
            </a:pPr>
            <a:endParaRPr lang="sv-SE"/>
          </a:p>
        </p:txBody>
      </p:sp>
      <p:sp>
        <p:nvSpPr>
          <p:cNvPr id="4" name="Platshållare för sidfot 3"/>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5" name="Platshållare för bildnummer 4"/>
          <p:cNvSpPr>
            <a:spLocks noGrp="1"/>
          </p:cNvSpPr>
          <p:nvPr>
            <p:ph type="sldNum" sz="quarter" idx="12"/>
          </p:nvPr>
        </p:nvSpPr>
        <p:spPr/>
        <p:txBody>
          <a:bodyPr/>
          <a:lstStyle>
            <a:lvl1pPr>
              <a:defRPr>
                <a:latin typeface="Tahoma" pitchFamily="34" charset="0"/>
              </a:defRPr>
            </a:lvl1pPr>
          </a:lstStyle>
          <a:p>
            <a:pPr>
              <a:defRPr/>
            </a:pPr>
            <a:fld id="{FBDB1D72-451E-4956-BA25-6D3E88AF3850}" type="slidenum">
              <a:rPr lang="sv-SE"/>
              <a:pPr>
                <a:defRPr/>
              </a:pPr>
              <a:t>‹#›</a:t>
            </a:fld>
            <a:endParaRPr lang="sv-SE"/>
          </a:p>
        </p:txBody>
      </p:sp>
    </p:spTree>
    <p:extLst>
      <p:ext uri="{BB962C8B-B14F-4D97-AF65-F5344CB8AC3E}">
        <p14:creationId xmlns="" xmlns:p14="http://schemas.microsoft.com/office/powerpoint/2010/main" val="17524313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Tahoma" pitchFamily="34" charset="0"/>
              </a:defRPr>
            </a:lvl1pPr>
          </a:lstStyle>
          <a:p>
            <a:pPr>
              <a:defRPr/>
            </a:pPr>
            <a:endParaRPr lang="sv-SE"/>
          </a:p>
        </p:txBody>
      </p:sp>
      <p:sp>
        <p:nvSpPr>
          <p:cNvPr id="3" name="Platshållare för sidfot 2"/>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4" name="Platshållare för bildnummer 3"/>
          <p:cNvSpPr>
            <a:spLocks noGrp="1"/>
          </p:cNvSpPr>
          <p:nvPr>
            <p:ph type="sldNum" sz="quarter" idx="12"/>
          </p:nvPr>
        </p:nvSpPr>
        <p:spPr/>
        <p:txBody>
          <a:bodyPr/>
          <a:lstStyle>
            <a:lvl1pPr>
              <a:defRPr>
                <a:latin typeface="Tahoma" pitchFamily="34" charset="0"/>
              </a:defRPr>
            </a:lvl1pPr>
          </a:lstStyle>
          <a:p>
            <a:pPr>
              <a:defRPr/>
            </a:pPr>
            <a:fld id="{89E01F43-BDC6-49D5-B477-0E800301F9DF}" type="slidenum">
              <a:rPr lang="sv-SE"/>
              <a:pPr>
                <a:defRPr/>
              </a:pPr>
              <a:t>‹#›</a:t>
            </a:fld>
            <a:endParaRPr lang="sv-SE"/>
          </a:p>
        </p:txBody>
      </p:sp>
    </p:spTree>
    <p:extLst>
      <p:ext uri="{BB962C8B-B14F-4D97-AF65-F5344CB8AC3E}">
        <p14:creationId xmlns="" xmlns:p14="http://schemas.microsoft.com/office/powerpoint/2010/main" val="11383313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6" name="Platshållare för sidfot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atin typeface="Tahoma" pitchFamily="34" charset="0"/>
              </a:defRPr>
            </a:lvl1pPr>
          </a:lstStyle>
          <a:p>
            <a:pPr>
              <a:defRPr/>
            </a:pPr>
            <a:fld id="{0E06184F-D078-429B-9BF5-AF2D78D1C7D3}" type="slidenum">
              <a:rPr lang="sv-SE"/>
              <a:pPr>
                <a:defRPr/>
              </a:pPr>
              <a:t>‹#›</a:t>
            </a:fld>
            <a:endParaRPr lang="sv-SE"/>
          </a:p>
        </p:txBody>
      </p:sp>
    </p:spTree>
    <p:extLst>
      <p:ext uri="{BB962C8B-B14F-4D97-AF65-F5344CB8AC3E}">
        <p14:creationId xmlns="" xmlns:p14="http://schemas.microsoft.com/office/powerpoint/2010/main" val="5908374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6" name="Platshållare för sidfot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atin typeface="Tahoma" pitchFamily="34" charset="0"/>
              </a:defRPr>
            </a:lvl1pPr>
          </a:lstStyle>
          <a:p>
            <a:pPr>
              <a:defRPr/>
            </a:pPr>
            <a:fld id="{362A6CE2-F441-4D59-AD44-F3FBE310F716}" type="slidenum">
              <a:rPr lang="sv-SE"/>
              <a:pPr>
                <a:defRPr/>
              </a:pPr>
              <a:t>‹#›</a:t>
            </a:fld>
            <a:endParaRPr lang="sv-SE"/>
          </a:p>
        </p:txBody>
      </p:sp>
    </p:spTree>
    <p:extLst>
      <p:ext uri="{BB962C8B-B14F-4D97-AF65-F5344CB8AC3E}">
        <p14:creationId xmlns="" xmlns:p14="http://schemas.microsoft.com/office/powerpoint/2010/main" val="20602389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91ABE03F-3A71-4E0B-99B3-9E91EA3806C9}" type="slidenum">
              <a:rPr lang="sv-SE"/>
              <a:pPr>
                <a:defRPr/>
              </a:pPr>
              <a:t>‹#›</a:t>
            </a:fld>
            <a:endParaRPr lang="sv-SE"/>
          </a:p>
        </p:txBody>
      </p:sp>
    </p:spTree>
    <p:extLst>
      <p:ext uri="{BB962C8B-B14F-4D97-AF65-F5344CB8AC3E}">
        <p14:creationId xmlns="" xmlns:p14="http://schemas.microsoft.com/office/powerpoint/2010/main" val="13958986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07188" y="228600"/>
            <a:ext cx="2135187" cy="587057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01625" y="228600"/>
            <a:ext cx="6253163" cy="587057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0E9BEFCF-4FD6-4A1C-8550-FA0718E4DE29}" type="slidenum">
              <a:rPr lang="sv-SE"/>
              <a:pPr>
                <a:defRPr/>
              </a:pPr>
              <a:t>‹#›</a:t>
            </a:fld>
            <a:endParaRPr lang="sv-SE"/>
          </a:p>
        </p:txBody>
      </p:sp>
    </p:spTree>
    <p:extLst>
      <p:ext uri="{BB962C8B-B14F-4D97-AF65-F5344CB8AC3E}">
        <p14:creationId xmlns="" xmlns:p14="http://schemas.microsoft.com/office/powerpoint/2010/main" val="4940720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01625" y="228600"/>
            <a:ext cx="8510588" cy="1325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301625" y="1676400"/>
            <a:ext cx="4194175" cy="44227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76400"/>
            <a:ext cx="4194175" cy="44227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6" name="Platshållare för sidfot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atin typeface="Tahoma" pitchFamily="34" charset="0"/>
              </a:defRPr>
            </a:lvl1pPr>
          </a:lstStyle>
          <a:p>
            <a:pPr>
              <a:defRPr/>
            </a:pPr>
            <a:fld id="{35D22CF8-11E3-42D9-B6DE-1E4AF5EFD706}" type="slidenum">
              <a:rPr lang="sv-SE"/>
              <a:pPr>
                <a:defRPr/>
              </a:pPr>
              <a:t>‹#›</a:t>
            </a:fld>
            <a:endParaRPr lang="sv-SE"/>
          </a:p>
        </p:txBody>
      </p:sp>
    </p:spTree>
    <p:extLst>
      <p:ext uri="{BB962C8B-B14F-4D97-AF65-F5344CB8AC3E}">
        <p14:creationId xmlns="" xmlns:p14="http://schemas.microsoft.com/office/powerpoint/2010/main" val="41062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457200" y="1600200"/>
            <a:ext cx="40386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245225"/>
            <a:ext cx="2133600" cy="476250"/>
          </a:xfrm>
        </p:spPr>
        <p:txBody>
          <a:bodyPr/>
          <a:lstStyle>
            <a:lvl1pPr>
              <a:defRPr/>
            </a:lvl1pPr>
          </a:lstStyle>
          <a:p>
            <a:endParaRPr lang="sv-SE">
              <a:solidFill>
                <a:srgbClr val="000000"/>
              </a:solidFill>
            </a:endParaRPr>
          </a:p>
        </p:txBody>
      </p:sp>
      <p:sp>
        <p:nvSpPr>
          <p:cNvPr id="6" name="Platshållare för sidfot 5"/>
          <p:cNvSpPr>
            <a:spLocks noGrp="1"/>
          </p:cNvSpPr>
          <p:nvPr>
            <p:ph type="ftr" sz="quarter" idx="11"/>
          </p:nvPr>
        </p:nvSpPr>
        <p:spPr>
          <a:xfrm>
            <a:off x="3124200" y="6245225"/>
            <a:ext cx="2895600" cy="476250"/>
          </a:xfrm>
        </p:spPr>
        <p:txBody>
          <a:bodyPr/>
          <a:lstStyle>
            <a:lvl1pPr>
              <a:defRPr/>
            </a:lvl1pPr>
          </a:lstStyle>
          <a:p>
            <a:endParaRPr lang="sv-SE">
              <a:solidFill>
                <a:srgbClr val="000000"/>
              </a:solidFill>
            </a:endParaRPr>
          </a:p>
        </p:txBody>
      </p:sp>
      <p:sp>
        <p:nvSpPr>
          <p:cNvPr id="7" name="Platshållare för bildnummer 6"/>
          <p:cNvSpPr>
            <a:spLocks noGrp="1"/>
          </p:cNvSpPr>
          <p:nvPr>
            <p:ph type="sldNum" sz="quarter" idx="12"/>
          </p:nvPr>
        </p:nvSpPr>
        <p:spPr>
          <a:xfrm>
            <a:off x="6553200" y="6245225"/>
            <a:ext cx="2133600" cy="476250"/>
          </a:xfrm>
        </p:spPr>
        <p:txBody>
          <a:bodyPr/>
          <a:lstStyle>
            <a:lvl1pPr>
              <a:defRPr/>
            </a:lvl1pPr>
          </a:lstStyle>
          <a:p>
            <a:fld id="{8F6DF058-9047-4CBD-9D32-4529478F7A75}"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31184489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CA33442-EE3B-49CD-B9E9-9EF59B4547EA}" type="slidenum">
              <a:rPr lang="sv-SE"/>
              <a:pPr>
                <a:defRPr/>
              </a:pPr>
              <a:t>‹#›</a:t>
            </a:fld>
            <a:endParaRPr lang="sv-SE"/>
          </a:p>
        </p:txBody>
      </p:sp>
    </p:spTree>
    <p:extLst>
      <p:ext uri="{BB962C8B-B14F-4D97-AF65-F5344CB8AC3E}">
        <p14:creationId xmlns="" xmlns:p14="http://schemas.microsoft.com/office/powerpoint/2010/main" val="35927386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A744E660-91A1-4DC6-A9AF-B542E08B2CC8}" type="slidenum">
              <a:rPr lang="sv-SE"/>
              <a:pPr>
                <a:defRPr/>
              </a:pPr>
              <a:t>‹#›</a:t>
            </a:fld>
            <a:endParaRPr lang="sv-SE"/>
          </a:p>
        </p:txBody>
      </p:sp>
    </p:spTree>
    <p:extLst>
      <p:ext uri="{BB962C8B-B14F-4D97-AF65-F5344CB8AC3E}">
        <p14:creationId xmlns="" xmlns:p14="http://schemas.microsoft.com/office/powerpoint/2010/main" val="25609229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24A327B7-59F2-40EC-9832-124EEE8CC89D}" type="slidenum">
              <a:rPr lang="sv-SE"/>
              <a:pPr>
                <a:defRPr/>
              </a:pPr>
              <a:t>‹#›</a:t>
            </a:fld>
            <a:endParaRPr lang="sv-SE"/>
          </a:p>
        </p:txBody>
      </p:sp>
    </p:spTree>
    <p:extLst>
      <p:ext uri="{BB962C8B-B14F-4D97-AF65-F5344CB8AC3E}">
        <p14:creationId xmlns="" xmlns:p14="http://schemas.microsoft.com/office/powerpoint/2010/main" val="29806422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B63395E3-12B8-48C7-8AE3-7E4C3A9F6B4D}" type="slidenum">
              <a:rPr lang="sv-SE"/>
              <a:pPr>
                <a:defRPr/>
              </a:pPr>
              <a:t>‹#›</a:t>
            </a:fld>
            <a:endParaRPr lang="sv-SE"/>
          </a:p>
        </p:txBody>
      </p:sp>
    </p:spTree>
    <p:extLst>
      <p:ext uri="{BB962C8B-B14F-4D97-AF65-F5344CB8AC3E}">
        <p14:creationId xmlns="" xmlns:p14="http://schemas.microsoft.com/office/powerpoint/2010/main" val="23554784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3236A6CD-144A-4CC0-BC04-000C6E14EBC0}" type="slidenum">
              <a:rPr lang="sv-SE"/>
              <a:pPr>
                <a:defRPr/>
              </a:pPr>
              <a:t>‹#›</a:t>
            </a:fld>
            <a:endParaRPr lang="sv-SE"/>
          </a:p>
        </p:txBody>
      </p:sp>
    </p:spTree>
    <p:extLst>
      <p:ext uri="{BB962C8B-B14F-4D97-AF65-F5344CB8AC3E}">
        <p14:creationId xmlns="" xmlns:p14="http://schemas.microsoft.com/office/powerpoint/2010/main" val="2672151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2A71EF47-D463-4E09-8343-F6457A3CB901}" type="slidenum">
              <a:rPr lang="sv-SE"/>
              <a:pPr>
                <a:defRPr/>
              </a:pPr>
              <a:t>‹#›</a:t>
            </a:fld>
            <a:endParaRPr lang="sv-SE"/>
          </a:p>
        </p:txBody>
      </p:sp>
    </p:spTree>
    <p:extLst>
      <p:ext uri="{BB962C8B-B14F-4D97-AF65-F5344CB8AC3E}">
        <p14:creationId xmlns="" xmlns:p14="http://schemas.microsoft.com/office/powerpoint/2010/main" val="10589111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FDE6696A-1EB7-4A11-89F5-5B60A2D45959}" type="slidenum">
              <a:rPr lang="sv-SE"/>
              <a:pPr>
                <a:defRPr/>
              </a:pPr>
              <a:t>‹#›</a:t>
            </a:fld>
            <a:endParaRPr lang="sv-SE"/>
          </a:p>
        </p:txBody>
      </p:sp>
    </p:spTree>
    <p:extLst>
      <p:ext uri="{BB962C8B-B14F-4D97-AF65-F5344CB8AC3E}">
        <p14:creationId xmlns="" xmlns:p14="http://schemas.microsoft.com/office/powerpoint/2010/main" val="3864993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25861FF-16B4-441C-A1C2-549CA6FE1ABA}" type="slidenum">
              <a:rPr lang="sv-SE"/>
              <a:pPr>
                <a:defRPr/>
              </a:pPr>
              <a:t>‹#›</a:t>
            </a:fld>
            <a:endParaRPr lang="sv-SE"/>
          </a:p>
        </p:txBody>
      </p:sp>
    </p:spTree>
    <p:extLst>
      <p:ext uri="{BB962C8B-B14F-4D97-AF65-F5344CB8AC3E}">
        <p14:creationId xmlns="" xmlns:p14="http://schemas.microsoft.com/office/powerpoint/2010/main" val="17900603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A12E3106-08A6-4234-BEF5-78079B5A1D4B}" type="slidenum">
              <a:rPr lang="sv-SE"/>
              <a:pPr>
                <a:defRPr/>
              </a:pPr>
              <a:t>‹#›</a:t>
            </a:fld>
            <a:endParaRPr lang="sv-SE"/>
          </a:p>
        </p:txBody>
      </p:sp>
    </p:spTree>
    <p:extLst>
      <p:ext uri="{BB962C8B-B14F-4D97-AF65-F5344CB8AC3E}">
        <p14:creationId xmlns="" xmlns:p14="http://schemas.microsoft.com/office/powerpoint/2010/main" val="8774570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E4166B92-2958-4860-8C69-2A4D839B30B0}" type="slidenum">
              <a:rPr lang="sv-SE"/>
              <a:pPr>
                <a:defRPr/>
              </a:pPr>
              <a:t>‹#›</a:t>
            </a:fld>
            <a:endParaRPr lang="sv-SE"/>
          </a:p>
        </p:txBody>
      </p:sp>
    </p:spTree>
    <p:extLst>
      <p:ext uri="{BB962C8B-B14F-4D97-AF65-F5344CB8AC3E}">
        <p14:creationId xmlns="" xmlns:p14="http://schemas.microsoft.com/office/powerpoint/2010/main" val="288441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D4440082-1500-43EC-B4A3-96A71669F36B}" type="slidenum">
              <a:rPr lang="sv-SE"/>
              <a:pPr>
                <a:defRPr/>
              </a:pPr>
              <a:t>‹#›</a:t>
            </a:fld>
            <a:endParaRPr lang="sv-SE"/>
          </a:p>
        </p:txBody>
      </p:sp>
    </p:spTree>
    <p:extLst>
      <p:ext uri="{BB962C8B-B14F-4D97-AF65-F5344CB8AC3E}">
        <p14:creationId xmlns="" xmlns:p14="http://schemas.microsoft.com/office/powerpoint/2010/main" val="4432407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7FB4BE77-F591-4C1B-8E35-F39BF4E8A5FF}" type="slidenum">
              <a:rPr lang="sv-SE"/>
              <a:pPr>
                <a:defRPr/>
              </a:pPr>
              <a:t>‹#›</a:t>
            </a:fld>
            <a:endParaRPr lang="sv-SE"/>
          </a:p>
        </p:txBody>
      </p:sp>
    </p:spTree>
    <p:extLst>
      <p:ext uri="{BB962C8B-B14F-4D97-AF65-F5344CB8AC3E}">
        <p14:creationId xmlns="" xmlns:p14="http://schemas.microsoft.com/office/powerpoint/2010/main" val="14987706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FD765E49-3495-4BB2-82E2-EB4B4C0F0222}" type="datetimeFigureOut">
              <a:rPr lang="sv-SE" smtClean="0">
                <a:solidFill>
                  <a:prstClr val="black">
                    <a:tint val="75000"/>
                  </a:prstClr>
                </a:solidFill>
              </a:rPr>
              <a:pPr/>
              <a:t>2016-03-17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96311E5-94AB-47C2-945B-61C9F8059BA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 xmlns:p14="http://schemas.microsoft.com/office/powerpoint/2010/main" val="33926774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D765E49-3495-4BB2-82E2-EB4B4C0F0222}" type="datetimeFigureOut">
              <a:rPr lang="sv-SE" smtClean="0">
                <a:solidFill>
                  <a:prstClr val="black">
                    <a:tint val="75000"/>
                  </a:prstClr>
                </a:solidFill>
              </a:rPr>
              <a:pPr/>
              <a:t>2016-03-17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96311E5-94AB-47C2-945B-61C9F8059BA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 xmlns:p14="http://schemas.microsoft.com/office/powerpoint/2010/main" val="12649428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FD765E49-3495-4BB2-82E2-EB4B4C0F0222}" type="datetimeFigureOut">
              <a:rPr lang="sv-SE" smtClean="0">
                <a:solidFill>
                  <a:prstClr val="black">
                    <a:tint val="75000"/>
                  </a:prstClr>
                </a:solidFill>
              </a:rPr>
              <a:pPr/>
              <a:t>2016-03-17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96311E5-94AB-47C2-945B-61C9F8059BA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 xmlns:p14="http://schemas.microsoft.com/office/powerpoint/2010/main" val="10107050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FD765E49-3495-4BB2-82E2-EB4B4C0F0222}" type="datetimeFigureOut">
              <a:rPr lang="sv-SE" smtClean="0">
                <a:solidFill>
                  <a:prstClr val="black">
                    <a:tint val="75000"/>
                  </a:prstClr>
                </a:solidFill>
              </a:rPr>
              <a:pPr/>
              <a:t>2016-03-17</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196311E5-94AB-47C2-945B-61C9F8059BA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 xmlns:p14="http://schemas.microsoft.com/office/powerpoint/2010/main" val="23465729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D765E49-3495-4BB2-82E2-EB4B4C0F0222}" type="datetimeFigureOut">
              <a:rPr lang="sv-SE" smtClean="0">
                <a:solidFill>
                  <a:prstClr val="black">
                    <a:tint val="75000"/>
                  </a:prstClr>
                </a:solidFill>
              </a:rPr>
              <a:pPr/>
              <a:t>2016-03-17</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196311E5-94AB-47C2-945B-61C9F8059BA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 xmlns:p14="http://schemas.microsoft.com/office/powerpoint/2010/main" val="34232097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FD765E49-3495-4BB2-82E2-EB4B4C0F0222}" type="datetimeFigureOut">
              <a:rPr lang="sv-SE" smtClean="0">
                <a:solidFill>
                  <a:prstClr val="black">
                    <a:tint val="75000"/>
                  </a:prstClr>
                </a:solidFill>
              </a:rPr>
              <a:pPr/>
              <a:t>2016-03-17</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196311E5-94AB-47C2-945B-61C9F8059BA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 xmlns:p14="http://schemas.microsoft.com/office/powerpoint/2010/main" val="22458893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D765E49-3495-4BB2-82E2-EB4B4C0F0222}" type="datetimeFigureOut">
              <a:rPr lang="sv-SE" smtClean="0">
                <a:solidFill>
                  <a:prstClr val="black">
                    <a:tint val="75000"/>
                  </a:prstClr>
                </a:solidFill>
              </a:rPr>
              <a:pPr/>
              <a:t>2016-03-17</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196311E5-94AB-47C2-945B-61C9F8059BA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 xmlns:p14="http://schemas.microsoft.com/office/powerpoint/2010/main" val="5952540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D765E49-3495-4BB2-82E2-EB4B4C0F0222}" type="datetimeFigureOut">
              <a:rPr lang="sv-SE" smtClean="0">
                <a:solidFill>
                  <a:prstClr val="black">
                    <a:tint val="75000"/>
                  </a:prstClr>
                </a:solidFill>
              </a:rPr>
              <a:pPr/>
              <a:t>2016-03-17</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196311E5-94AB-47C2-945B-61C9F8059BA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 xmlns:p14="http://schemas.microsoft.com/office/powerpoint/2010/main" val="21833840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D765E49-3495-4BB2-82E2-EB4B4C0F0222}" type="datetimeFigureOut">
              <a:rPr lang="sv-SE" smtClean="0">
                <a:solidFill>
                  <a:prstClr val="black">
                    <a:tint val="75000"/>
                  </a:prstClr>
                </a:solidFill>
              </a:rPr>
              <a:pPr/>
              <a:t>2016-03-17</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196311E5-94AB-47C2-945B-61C9F8059BA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 xmlns:p14="http://schemas.microsoft.com/office/powerpoint/2010/main" val="84421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2297936-26F3-4B82-8138-5B5AA22FCA6B}" type="slidenum">
              <a:rPr lang="sv-SE"/>
              <a:pPr>
                <a:defRPr/>
              </a:pPr>
              <a:t>‹#›</a:t>
            </a:fld>
            <a:endParaRPr lang="sv-SE"/>
          </a:p>
        </p:txBody>
      </p:sp>
    </p:spTree>
    <p:extLst>
      <p:ext uri="{BB962C8B-B14F-4D97-AF65-F5344CB8AC3E}">
        <p14:creationId xmlns="" xmlns:p14="http://schemas.microsoft.com/office/powerpoint/2010/main" val="40994570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D765E49-3495-4BB2-82E2-EB4B4C0F0222}" type="datetimeFigureOut">
              <a:rPr lang="sv-SE" smtClean="0">
                <a:solidFill>
                  <a:prstClr val="black">
                    <a:tint val="75000"/>
                  </a:prstClr>
                </a:solidFill>
              </a:rPr>
              <a:pPr/>
              <a:t>2016-03-17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96311E5-94AB-47C2-945B-61C9F8059BA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 xmlns:p14="http://schemas.microsoft.com/office/powerpoint/2010/main" val="41978458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D765E49-3495-4BB2-82E2-EB4B4C0F0222}" type="datetimeFigureOut">
              <a:rPr lang="sv-SE" smtClean="0">
                <a:solidFill>
                  <a:prstClr val="black">
                    <a:tint val="75000"/>
                  </a:prstClr>
                </a:solidFill>
              </a:rPr>
              <a:pPr/>
              <a:t>2016-03-17</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96311E5-94AB-47C2-945B-61C9F8059BA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 xmlns:p14="http://schemas.microsoft.com/office/powerpoint/2010/main" val="20841323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Only">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92100"/>
            <a:ext cx="8229600" cy="57277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Platshållare för datum 2"/>
          <p:cNvSpPr>
            <a:spLocks noGrp="1"/>
          </p:cNvSpPr>
          <p:nvPr>
            <p:ph type="dt" sz="half" idx="10"/>
          </p:nvPr>
        </p:nvSpPr>
        <p:spPr>
          <a:xfrm>
            <a:off x="457200" y="6245225"/>
            <a:ext cx="2133600" cy="476250"/>
          </a:xfrm>
        </p:spPr>
        <p:txBody>
          <a:bodyPr/>
          <a:lstStyle>
            <a:lvl1pPr>
              <a:defRPr/>
            </a:lvl1pPr>
          </a:lstStyle>
          <a:p>
            <a:endParaRPr lang="sv-SE">
              <a:solidFill>
                <a:srgbClr val="FFFFFF"/>
              </a:solidFill>
            </a:endParaRPr>
          </a:p>
        </p:txBody>
      </p:sp>
      <p:sp>
        <p:nvSpPr>
          <p:cNvPr id="4" name="Platshållare för sidfot 3"/>
          <p:cNvSpPr>
            <a:spLocks noGrp="1"/>
          </p:cNvSpPr>
          <p:nvPr>
            <p:ph type="ftr" sz="quarter" idx="11"/>
          </p:nvPr>
        </p:nvSpPr>
        <p:spPr>
          <a:xfrm>
            <a:off x="3124200" y="6245225"/>
            <a:ext cx="2895600" cy="476250"/>
          </a:xfrm>
        </p:spPr>
        <p:txBody>
          <a:bodyPr/>
          <a:lstStyle>
            <a:lvl1pPr>
              <a:defRPr/>
            </a:lvl1pPr>
          </a:lstStyle>
          <a:p>
            <a:endParaRPr lang="sv-SE">
              <a:solidFill>
                <a:srgbClr val="FFFFFF"/>
              </a:solidFill>
            </a:endParaRPr>
          </a:p>
        </p:txBody>
      </p:sp>
      <p:sp>
        <p:nvSpPr>
          <p:cNvPr id="5" name="Platshållare för bildnummer 4"/>
          <p:cNvSpPr>
            <a:spLocks noGrp="1"/>
          </p:cNvSpPr>
          <p:nvPr>
            <p:ph type="sldNum" sz="quarter" idx="12"/>
          </p:nvPr>
        </p:nvSpPr>
        <p:spPr>
          <a:xfrm>
            <a:off x="6553200" y="6245225"/>
            <a:ext cx="2133600" cy="476250"/>
          </a:xfrm>
        </p:spPr>
        <p:txBody>
          <a:bodyPr/>
          <a:lstStyle>
            <a:lvl1pPr>
              <a:defRPr/>
            </a:lvl1pPr>
          </a:lstStyle>
          <a:p>
            <a:fld id="{8382C38B-36F1-4EA3-A161-C5657F1358F1}" type="slidenum">
              <a:rPr lang="sv-SE">
                <a:solidFill>
                  <a:srgbClr val="FFFFFF"/>
                </a:solidFill>
              </a:rPr>
              <a:pPr/>
              <a:t>‹#›</a:t>
            </a:fld>
            <a:endParaRPr lang="sv-SE">
              <a:solidFill>
                <a:srgbClr val="FFFFFF"/>
              </a:solidFill>
            </a:endParaRPr>
          </a:p>
        </p:txBody>
      </p:sp>
    </p:spTree>
    <p:extLst>
      <p:ext uri="{BB962C8B-B14F-4D97-AF65-F5344CB8AC3E}">
        <p14:creationId xmlns="" xmlns:p14="http://schemas.microsoft.com/office/powerpoint/2010/main" val="25160643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03E944F2-0B13-4808-93BB-0888BA6A71E8}" type="slidenum">
              <a:rPr lang="sv-SE"/>
              <a:pPr>
                <a:defRPr/>
              </a:pPr>
              <a:t>‹#›</a:t>
            </a:fld>
            <a:endParaRPr lang="sv-SE"/>
          </a:p>
        </p:txBody>
      </p:sp>
    </p:spTree>
    <p:extLst>
      <p:ext uri="{BB962C8B-B14F-4D97-AF65-F5344CB8AC3E}">
        <p14:creationId xmlns="" xmlns:p14="http://schemas.microsoft.com/office/powerpoint/2010/main" val="41921610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6704885B-D03A-40EE-9A73-94168F0BE417}" type="slidenum">
              <a:rPr lang="sv-SE"/>
              <a:pPr>
                <a:defRPr/>
              </a:pPr>
              <a:t>‹#›</a:t>
            </a:fld>
            <a:endParaRPr lang="sv-SE"/>
          </a:p>
        </p:txBody>
      </p:sp>
    </p:spTree>
    <p:extLst>
      <p:ext uri="{BB962C8B-B14F-4D97-AF65-F5344CB8AC3E}">
        <p14:creationId xmlns="" xmlns:p14="http://schemas.microsoft.com/office/powerpoint/2010/main" val="22602341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F8336D4D-7AC5-4C5B-9D3D-F8B9A1982F8D}" type="slidenum">
              <a:rPr lang="sv-SE"/>
              <a:pPr>
                <a:defRPr/>
              </a:pPr>
              <a:t>‹#›</a:t>
            </a:fld>
            <a:endParaRPr lang="sv-SE"/>
          </a:p>
        </p:txBody>
      </p:sp>
    </p:spTree>
    <p:extLst>
      <p:ext uri="{BB962C8B-B14F-4D97-AF65-F5344CB8AC3E}">
        <p14:creationId xmlns="" xmlns:p14="http://schemas.microsoft.com/office/powerpoint/2010/main" val="7023178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D58314C3-D715-45FF-9D26-7644034F851A}" type="slidenum">
              <a:rPr lang="sv-SE"/>
              <a:pPr>
                <a:defRPr/>
              </a:pPr>
              <a:t>‹#›</a:t>
            </a:fld>
            <a:endParaRPr lang="sv-SE"/>
          </a:p>
        </p:txBody>
      </p:sp>
    </p:spTree>
    <p:extLst>
      <p:ext uri="{BB962C8B-B14F-4D97-AF65-F5344CB8AC3E}">
        <p14:creationId xmlns="" xmlns:p14="http://schemas.microsoft.com/office/powerpoint/2010/main" val="19329569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FF2B9B07-BF5F-4A25-A636-D1E284709868}" type="slidenum">
              <a:rPr lang="sv-SE"/>
              <a:pPr>
                <a:defRPr/>
              </a:pPr>
              <a:t>‹#›</a:t>
            </a:fld>
            <a:endParaRPr lang="sv-SE"/>
          </a:p>
        </p:txBody>
      </p:sp>
    </p:spTree>
    <p:extLst>
      <p:ext uri="{BB962C8B-B14F-4D97-AF65-F5344CB8AC3E}">
        <p14:creationId xmlns="" xmlns:p14="http://schemas.microsoft.com/office/powerpoint/2010/main" val="868990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F0BB3569-E206-4ECF-80D0-1C132AAF5265}" type="slidenum">
              <a:rPr lang="sv-SE"/>
              <a:pPr>
                <a:defRPr/>
              </a:pPr>
              <a:t>‹#›</a:t>
            </a:fld>
            <a:endParaRPr lang="sv-SE"/>
          </a:p>
        </p:txBody>
      </p:sp>
    </p:spTree>
    <p:extLst>
      <p:ext uri="{BB962C8B-B14F-4D97-AF65-F5344CB8AC3E}">
        <p14:creationId xmlns="" xmlns:p14="http://schemas.microsoft.com/office/powerpoint/2010/main" val="34243869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5524BD72-AC23-4ED6-87E2-F05D53750FD5}" type="slidenum">
              <a:rPr lang="sv-SE"/>
              <a:pPr>
                <a:defRPr/>
              </a:pPr>
              <a:t>‹#›</a:t>
            </a:fld>
            <a:endParaRPr lang="sv-SE"/>
          </a:p>
        </p:txBody>
      </p:sp>
    </p:spTree>
    <p:extLst>
      <p:ext uri="{BB962C8B-B14F-4D97-AF65-F5344CB8AC3E}">
        <p14:creationId xmlns="" xmlns:p14="http://schemas.microsoft.com/office/powerpoint/2010/main" val="4282834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081153B1-6EAE-46DD-80B7-F0706932A15A}" type="slidenum">
              <a:rPr lang="sv-SE"/>
              <a:pPr>
                <a:defRPr/>
              </a:pPr>
              <a:t>‹#›</a:t>
            </a:fld>
            <a:endParaRPr lang="sv-SE"/>
          </a:p>
        </p:txBody>
      </p:sp>
    </p:spTree>
    <p:extLst>
      <p:ext uri="{BB962C8B-B14F-4D97-AF65-F5344CB8AC3E}">
        <p14:creationId xmlns="" xmlns:p14="http://schemas.microsoft.com/office/powerpoint/2010/main" val="128949242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CF234EA-E8D5-4C36-BE16-88144E934BFC}" type="slidenum">
              <a:rPr lang="sv-SE"/>
              <a:pPr>
                <a:defRPr/>
              </a:pPr>
              <a:t>‹#›</a:t>
            </a:fld>
            <a:endParaRPr lang="sv-SE"/>
          </a:p>
        </p:txBody>
      </p:sp>
    </p:spTree>
    <p:extLst>
      <p:ext uri="{BB962C8B-B14F-4D97-AF65-F5344CB8AC3E}">
        <p14:creationId xmlns="" xmlns:p14="http://schemas.microsoft.com/office/powerpoint/2010/main" val="410147538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57A9E108-9F0B-4AD8-BF44-064F8686D034}" type="slidenum">
              <a:rPr lang="sv-SE"/>
              <a:pPr>
                <a:defRPr/>
              </a:pPr>
              <a:t>‹#›</a:t>
            </a:fld>
            <a:endParaRPr lang="sv-SE"/>
          </a:p>
        </p:txBody>
      </p:sp>
    </p:spTree>
    <p:extLst>
      <p:ext uri="{BB962C8B-B14F-4D97-AF65-F5344CB8AC3E}">
        <p14:creationId xmlns="" xmlns:p14="http://schemas.microsoft.com/office/powerpoint/2010/main" val="2550105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2CF2C5E4-A693-47D5-947E-BBE1DF3A71BA}" type="slidenum">
              <a:rPr lang="sv-SE"/>
              <a:pPr>
                <a:defRPr/>
              </a:pPr>
              <a:t>‹#›</a:t>
            </a:fld>
            <a:endParaRPr lang="sv-SE"/>
          </a:p>
        </p:txBody>
      </p:sp>
    </p:spTree>
    <p:extLst>
      <p:ext uri="{BB962C8B-B14F-4D97-AF65-F5344CB8AC3E}">
        <p14:creationId xmlns="" xmlns:p14="http://schemas.microsoft.com/office/powerpoint/2010/main" val="37294821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07188" y="228600"/>
            <a:ext cx="2135187" cy="587057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01625" y="228600"/>
            <a:ext cx="6253163" cy="587057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BD4DD938-BF65-49EB-A501-DF10164EC10D}" type="slidenum">
              <a:rPr lang="sv-SE"/>
              <a:pPr>
                <a:defRPr/>
              </a:pPr>
              <a:t>‹#›</a:t>
            </a:fld>
            <a:endParaRPr lang="sv-SE"/>
          </a:p>
        </p:txBody>
      </p:sp>
    </p:spTree>
    <p:extLst>
      <p:ext uri="{BB962C8B-B14F-4D97-AF65-F5344CB8AC3E}">
        <p14:creationId xmlns="" xmlns:p14="http://schemas.microsoft.com/office/powerpoint/2010/main" val="18093948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301625" y="228600"/>
            <a:ext cx="8540750" cy="58705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2AFD9849-9EE6-4E32-8478-B421014F6C3C}" type="slidenum">
              <a:rPr lang="sv-SE"/>
              <a:pPr>
                <a:defRPr/>
              </a:pPr>
              <a:t>‹#›</a:t>
            </a:fld>
            <a:endParaRPr lang="sv-SE"/>
          </a:p>
        </p:txBody>
      </p:sp>
    </p:spTree>
    <p:extLst>
      <p:ext uri="{BB962C8B-B14F-4D97-AF65-F5344CB8AC3E}">
        <p14:creationId xmlns="" xmlns:p14="http://schemas.microsoft.com/office/powerpoint/2010/main" val="11675315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01625" y="228600"/>
            <a:ext cx="8510588" cy="1325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301625" y="1676400"/>
            <a:ext cx="4194175" cy="44227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76400"/>
            <a:ext cx="4194175" cy="44227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64E43659-CA41-4CD8-A926-1674BF2C05BB}" type="slidenum">
              <a:rPr lang="sv-SE"/>
              <a:pPr>
                <a:defRPr/>
              </a:pPr>
              <a:t>‹#›</a:t>
            </a:fld>
            <a:endParaRPr lang="sv-SE"/>
          </a:p>
        </p:txBody>
      </p:sp>
    </p:spTree>
    <p:extLst>
      <p:ext uri="{BB962C8B-B14F-4D97-AF65-F5344CB8AC3E}">
        <p14:creationId xmlns="" xmlns:p14="http://schemas.microsoft.com/office/powerpoint/2010/main" val="708219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46F6011A-C4AD-4D44-8746-7D256CD5120C}" type="slidenum">
              <a:rPr lang="sv-SE"/>
              <a:pPr>
                <a:defRPr/>
              </a:pPr>
              <a:t>‹#›</a:t>
            </a:fld>
            <a:endParaRPr lang="sv-SE"/>
          </a:p>
        </p:txBody>
      </p:sp>
    </p:spTree>
    <p:extLst>
      <p:ext uri="{BB962C8B-B14F-4D97-AF65-F5344CB8AC3E}">
        <p14:creationId xmlns="" xmlns:p14="http://schemas.microsoft.com/office/powerpoint/2010/main" val="2745383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5AF090C1-A925-4F92-AEA0-16F5393B9CA0}" type="slidenum">
              <a:rPr lang="sv-SE"/>
              <a:pPr>
                <a:defRPr/>
              </a:pPr>
              <a:t>‹#›</a:t>
            </a:fld>
            <a:endParaRPr lang="sv-SE"/>
          </a:p>
        </p:txBody>
      </p:sp>
    </p:spTree>
    <p:extLst>
      <p:ext uri="{BB962C8B-B14F-4D97-AF65-F5344CB8AC3E}">
        <p14:creationId xmlns="" xmlns:p14="http://schemas.microsoft.com/office/powerpoint/2010/main" val="3560723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6C6CDF2A-90F0-427A-B30A-9369C1E7CB5D}" type="slidenum">
              <a:rPr lang="sv-SE"/>
              <a:pPr>
                <a:defRPr/>
              </a:pPr>
              <a:t>‹#›</a:t>
            </a:fld>
            <a:endParaRPr lang="sv-SE"/>
          </a:p>
        </p:txBody>
      </p:sp>
    </p:spTree>
    <p:extLst>
      <p:ext uri="{BB962C8B-B14F-4D97-AF65-F5344CB8AC3E}">
        <p14:creationId xmlns="" xmlns:p14="http://schemas.microsoft.com/office/powerpoint/2010/main" val="80684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C2414ED5-953F-49B1-A978-F9F979E86471}"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378906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E898C93E-F00A-42E7-8A06-9AB223A97347}" type="slidenum">
              <a:rPr lang="sv-SE"/>
              <a:pPr>
                <a:defRPr/>
              </a:pPr>
              <a:t>‹#›</a:t>
            </a:fld>
            <a:endParaRPr lang="sv-SE"/>
          </a:p>
        </p:txBody>
      </p:sp>
    </p:spTree>
    <p:extLst>
      <p:ext uri="{BB962C8B-B14F-4D97-AF65-F5344CB8AC3E}">
        <p14:creationId xmlns="" xmlns:p14="http://schemas.microsoft.com/office/powerpoint/2010/main" val="2193941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6B5CA1E7-2DB2-4985-9A6E-E96DE1F9F319}" type="slidenum">
              <a:rPr lang="sv-SE"/>
              <a:pPr>
                <a:defRPr/>
              </a:pPr>
              <a:t>‹#›</a:t>
            </a:fld>
            <a:endParaRPr lang="sv-SE"/>
          </a:p>
        </p:txBody>
      </p:sp>
    </p:spTree>
    <p:extLst>
      <p:ext uri="{BB962C8B-B14F-4D97-AF65-F5344CB8AC3E}">
        <p14:creationId xmlns="" xmlns:p14="http://schemas.microsoft.com/office/powerpoint/2010/main" val="3889622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9DD19826-3EB7-4999-BEB3-DEC1DF3ACB92}" type="slidenum">
              <a:rPr lang="sv-SE"/>
              <a:pPr>
                <a:defRPr/>
              </a:pPr>
              <a:t>‹#›</a:t>
            </a:fld>
            <a:endParaRPr lang="sv-SE"/>
          </a:p>
        </p:txBody>
      </p:sp>
    </p:spTree>
    <p:extLst>
      <p:ext uri="{BB962C8B-B14F-4D97-AF65-F5344CB8AC3E}">
        <p14:creationId xmlns="" xmlns:p14="http://schemas.microsoft.com/office/powerpoint/2010/main" val="419246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5C19C836-714E-4301-AD9E-E246BCC2930E}" type="slidenum">
              <a:rPr lang="sv-SE"/>
              <a:pPr>
                <a:defRPr/>
              </a:pPr>
              <a:t>‹#›</a:t>
            </a:fld>
            <a:endParaRPr lang="sv-SE"/>
          </a:p>
        </p:txBody>
      </p:sp>
    </p:spTree>
    <p:extLst>
      <p:ext uri="{BB962C8B-B14F-4D97-AF65-F5344CB8AC3E}">
        <p14:creationId xmlns="" xmlns:p14="http://schemas.microsoft.com/office/powerpoint/2010/main" val="4134369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5E1E329-655D-47A7-A75E-F4493B1FB1BE}" type="slidenum">
              <a:rPr lang="sv-SE"/>
              <a:pPr>
                <a:defRPr/>
              </a:pPr>
              <a:t>‹#›</a:t>
            </a:fld>
            <a:endParaRPr lang="sv-SE"/>
          </a:p>
        </p:txBody>
      </p:sp>
    </p:spTree>
    <p:extLst>
      <p:ext uri="{BB962C8B-B14F-4D97-AF65-F5344CB8AC3E}">
        <p14:creationId xmlns="" xmlns:p14="http://schemas.microsoft.com/office/powerpoint/2010/main" val="2598408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74638"/>
            <a:ext cx="8229600" cy="58515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35D05D56-472F-40E2-AFE2-646A9E797D8D}" type="slidenum">
              <a:rPr lang="sv-SE"/>
              <a:pPr>
                <a:defRPr/>
              </a:pPr>
              <a:t>‹#›</a:t>
            </a:fld>
            <a:endParaRPr lang="sv-SE"/>
          </a:p>
        </p:txBody>
      </p:sp>
    </p:spTree>
    <p:extLst>
      <p:ext uri="{BB962C8B-B14F-4D97-AF65-F5344CB8AC3E}">
        <p14:creationId xmlns="" xmlns:p14="http://schemas.microsoft.com/office/powerpoint/2010/main" val="3374999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457200" y="1600200"/>
            <a:ext cx="40386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F56D2AB2-31A4-4ED1-A6D0-984DA999445C}" type="slidenum">
              <a:rPr lang="sv-SE"/>
              <a:pPr>
                <a:defRPr/>
              </a:pPr>
              <a:t>‹#›</a:t>
            </a:fld>
            <a:endParaRPr lang="sv-SE"/>
          </a:p>
        </p:txBody>
      </p:sp>
    </p:spTree>
    <p:extLst>
      <p:ext uri="{BB962C8B-B14F-4D97-AF65-F5344CB8AC3E}">
        <p14:creationId xmlns="" xmlns:p14="http://schemas.microsoft.com/office/powerpoint/2010/main" val="2147865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sv-SE" smtClean="0"/>
              <a:t>Klicka här för att ändra format</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61AF0A10-196F-4E28-803B-971C78033791}" type="slidenum">
              <a:rPr lang="sv-SE"/>
              <a:pPr>
                <a:defRPr/>
              </a:pPr>
              <a:t>‹#›</a:t>
            </a:fld>
            <a:endParaRPr lang="sv-SE"/>
          </a:p>
        </p:txBody>
      </p:sp>
    </p:spTree>
    <p:extLst>
      <p:ext uri="{BB962C8B-B14F-4D97-AF65-F5344CB8AC3E}">
        <p14:creationId xmlns="" xmlns:p14="http://schemas.microsoft.com/office/powerpoint/2010/main" val="220541787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grpSp>
        <p:nvGrpSpPr>
          <p:cNvPr id="4" name="Group 23"/>
          <p:cNvGrpSpPr>
            <a:grpSpLocks/>
          </p:cNvGrpSpPr>
          <p:nvPr/>
        </p:nvGrpSpPr>
        <p:grpSpPr bwMode="auto">
          <a:xfrm>
            <a:off x="2208213" y="1331913"/>
            <a:ext cx="6481762" cy="144462"/>
            <a:chOff x="2214546" y="1427612"/>
            <a:chExt cx="6482858" cy="144000"/>
          </a:xfrm>
        </p:grpSpPr>
        <p:sp>
          <p:nvSpPr>
            <p:cNvPr id="5" name="Chevron 9"/>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6" name="Rectangle 22"/>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Date Placeholder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8" name="Footer Placeholder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9" name="Slide Number Placeholder 5"/>
          <p:cNvSpPr>
            <a:spLocks noGrp="1"/>
          </p:cNvSpPr>
          <p:nvPr>
            <p:ph type="sldNum" sz="quarter" idx="12"/>
          </p:nvPr>
        </p:nvSpPr>
        <p:spPr/>
        <p:txBody>
          <a:bodyPr/>
          <a:lstStyle>
            <a:lvl1pPr>
              <a:defRPr>
                <a:latin typeface="Tahoma" pitchFamily="34" charset="0"/>
              </a:defRPr>
            </a:lvl1pPr>
          </a:lstStyle>
          <a:p>
            <a:pPr>
              <a:defRPr/>
            </a:pPr>
            <a:fld id="{4D2007FA-8027-439E-857E-73C1599BB0B3}" type="slidenum">
              <a:rPr lang="sv-SE"/>
              <a:pPr>
                <a:defRPr/>
              </a:pPr>
              <a:t>‹#›</a:t>
            </a:fld>
            <a:endParaRPr lang="sv-SE"/>
          </a:p>
        </p:txBody>
      </p:sp>
    </p:spTree>
    <p:extLst>
      <p:ext uri="{BB962C8B-B14F-4D97-AF65-F5344CB8AC3E}">
        <p14:creationId xmlns="" xmlns:p14="http://schemas.microsoft.com/office/powerpoint/2010/main" val="3857850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sv-SE" smtClean="0"/>
              <a:t>Klicka här för att ändra format</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0745A1F1-DD90-4FF4-A144-FE874E086CC8}" type="slidenum">
              <a:rPr lang="sv-SE"/>
              <a:pPr>
                <a:defRPr/>
              </a:pPr>
              <a:t>‹#›</a:t>
            </a:fld>
            <a:endParaRPr lang="sv-SE"/>
          </a:p>
        </p:txBody>
      </p:sp>
    </p:spTree>
    <p:extLst>
      <p:ext uri="{BB962C8B-B14F-4D97-AF65-F5344CB8AC3E}">
        <p14:creationId xmlns="" xmlns:p14="http://schemas.microsoft.com/office/powerpoint/2010/main" val="12962318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51151CE5-EF57-469A-9912-BB50B0881715}"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2953662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grpSp>
        <p:nvGrpSpPr>
          <p:cNvPr id="5" name="Group 7"/>
          <p:cNvGrpSpPr>
            <a:grpSpLocks/>
          </p:cNvGrpSpPr>
          <p:nvPr/>
        </p:nvGrpSpPr>
        <p:grpSpPr bwMode="auto">
          <a:xfrm>
            <a:off x="2208213" y="1331913"/>
            <a:ext cx="6481762" cy="144462"/>
            <a:chOff x="2214546" y="1427612"/>
            <a:chExt cx="6482858" cy="144000"/>
          </a:xfrm>
        </p:grpSpPr>
        <p:sp>
          <p:nvSpPr>
            <p:cNvPr id="6" name="Chevron 8"/>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7" name="Rectangle 9"/>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8" name="Date Placeholder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9" name="Footer Placeholder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10" name="Slide Number Placeholder 6"/>
          <p:cNvSpPr>
            <a:spLocks noGrp="1"/>
          </p:cNvSpPr>
          <p:nvPr>
            <p:ph type="sldNum" sz="quarter" idx="12"/>
          </p:nvPr>
        </p:nvSpPr>
        <p:spPr/>
        <p:txBody>
          <a:bodyPr/>
          <a:lstStyle>
            <a:lvl1pPr>
              <a:defRPr>
                <a:latin typeface="Tahoma" pitchFamily="34" charset="0"/>
              </a:defRPr>
            </a:lvl1pPr>
          </a:lstStyle>
          <a:p>
            <a:pPr>
              <a:defRPr/>
            </a:pPr>
            <a:fld id="{B8780709-71BE-45F6-997B-84A009837B52}" type="slidenum">
              <a:rPr lang="sv-SE"/>
              <a:pPr>
                <a:defRPr/>
              </a:pPr>
              <a:t>‹#›</a:t>
            </a:fld>
            <a:endParaRPr lang="sv-SE"/>
          </a:p>
        </p:txBody>
      </p:sp>
    </p:spTree>
    <p:extLst>
      <p:ext uri="{BB962C8B-B14F-4D97-AF65-F5344CB8AC3E}">
        <p14:creationId xmlns="" xmlns:p14="http://schemas.microsoft.com/office/powerpoint/2010/main" val="1718145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grpSp>
        <p:nvGrpSpPr>
          <p:cNvPr id="7" name="Group 9"/>
          <p:cNvGrpSpPr>
            <a:grpSpLocks/>
          </p:cNvGrpSpPr>
          <p:nvPr/>
        </p:nvGrpSpPr>
        <p:grpSpPr bwMode="auto">
          <a:xfrm>
            <a:off x="2208213" y="1331913"/>
            <a:ext cx="6481762" cy="144462"/>
            <a:chOff x="2214546" y="1427612"/>
            <a:chExt cx="6482858" cy="144000"/>
          </a:xfrm>
        </p:grpSpPr>
        <p:sp>
          <p:nvSpPr>
            <p:cNvPr id="8" name="Chevron 10"/>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9" name="Rectangle 11"/>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10" name="Date Placeholder 6"/>
          <p:cNvSpPr>
            <a:spLocks noGrp="1"/>
          </p:cNvSpPr>
          <p:nvPr>
            <p:ph type="dt" sz="half" idx="10"/>
          </p:nvPr>
        </p:nvSpPr>
        <p:spPr/>
        <p:txBody>
          <a:bodyPr/>
          <a:lstStyle>
            <a:lvl1pPr>
              <a:defRPr>
                <a:latin typeface="Tahoma" pitchFamily="34" charset="0"/>
              </a:defRPr>
            </a:lvl1pPr>
          </a:lstStyle>
          <a:p>
            <a:pPr>
              <a:defRPr/>
            </a:pPr>
            <a:endParaRPr lang="sv-SE"/>
          </a:p>
        </p:txBody>
      </p:sp>
      <p:sp>
        <p:nvSpPr>
          <p:cNvPr id="11" name="Footer Placeholder 7"/>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12" name="Slide Number Placeholder 8"/>
          <p:cNvSpPr>
            <a:spLocks noGrp="1"/>
          </p:cNvSpPr>
          <p:nvPr>
            <p:ph type="sldNum" sz="quarter" idx="12"/>
          </p:nvPr>
        </p:nvSpPr>
        <p:spPr/>
        <p:txBody>
          <a:bodyPr/>
          <a:lstStyle>
            <a:lvl1pPr>
              <a:defRPr>
                <a:latin typeface="Tahoma" pitchFamily="34" charset="0"/>
              </a:defRPr>
            </a:lvl1pPr>
          </a:lstStyle>
          <a:p>
            <a:pPr>
              <a:defRPr/>
            </a:pPr>
            <a:fld id="{DF5B3722-1681-425B-A1DC-A449CD627710}" type="slidenum">
              <a:rPr lang="sv-SE"/>
              <a:pPr>
                <a:defRPr/>
              </a:pPr>
              <a:t>‹#›</a:t>
            </a:fld>
            <a:endParaRPr lang="sv-SE"/>
          </a:p>
        </p:txBody>
      </p:sp>
    </p:spTree>
    <p:extLst>
      <p:ext uri="{BB962C8B-B14F-4D97-AF65-F5344CB8AC3E}">
        <p14:creationId xmlns="" xmlns:p14="http://schemas.microsoft.com/office/powerpoint/2010/main" val="1526808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pSp>
        <p:nvGrpSpPr>
          <p:cNvPr id="3" name="Group 5"/>
          <p:cNvGrpSpPr>
            <a:grpSpLocks/>
          </p:cNvGrpSpPr>
          <p:nvPr/>
        </p:nvGrpSpPr>
        <p:grpSpPr bwMode="auto">
          <a:xfrm>
            <a:off x="2208213" y="1331913"/>
            <a:ext cx="6481762" cy="144462"/>
            <a:chOff x="2214546" y="1427612"/>
            <a:chExt cx="6482858" cy="144000"/>
          </a:xfrm>
        </p:grpSpPr>
        <p:sp>
          <p:nvSpPr>
            <p:cNvPr id="4" name="Chevron 6"/>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5" name="Rectangle 7"/>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sv-SE" smtClean="0"/>
              <a:t>Klicka här för att ändra format</a:t>
            </a:r>
            <a:endParaRPr lang="en-US"/>
          </a:p>
        </p:txBody>
      </p:sp>
      <p:sp>
        <p:nvSpPr>
          <p:cNvPr id="6" name="Date Placeholder 2"/>
          <p:cNvSpPr>
            <a:spLocks noGrp="1"/>
          </p:cNvSpPr>
          <p:nvPr>
            <p:ph type="dt" sz="half" idx="10"/>
          </p:nvPr>
        </p:nvSpPr>
        <p:spPr/>
        <p:txBody>
          <a:bodyPr/>
          <a:lstStyle>
            <a:lvl1pPr>
              <a:defRPr>
                <a:latin typeface="Tahoma" pitchFamily="34" charset="0"/>
              </a:defRPr>
            </a:lvl1pPr>
          </a:lstStyle>
          <a:p>
            <a:pPr>
              <a:defRPr/>
            </a:pPr>
            <a:endParaRPr lang="sv-SE"/>
          </a:p>
        </p:txBody>
      </p:sp>
      <p:sp>
        <p:nvSpPr>
          <p:cNvPr id="7" name="Footer Placeholder 3"/>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8" name="Slide Number Placeholder 4"/>
          <p:cNvSpPr>
            <a:spLocks noGrp="1"/>
          </p:cNvSpPr>
          <p:nvPr>
            <p:ph type="sldNum" sz="quarter" idx="12"/>
          </p:nvPr>
        </p:nvSpPr>
        <p:spPr/>
        <p:txBody>
          <a:bodyPr/>
          <a:lstStyle>
            <a:lvl1pPr>
              <a:defRPr>
                <a:latin typeface="Tahoma" pitchFamily="34" charset="0"/>
              </a:defRPr>
            </a:lvl1pPr>
          </a:lstStyle>
          <a:p>
            <a:pPr>
              <a:defRPr/>
            </a:pPr>
            <a:fld id="{5F3EA00B-6E81-4479-872E-3BA5910FCD96}" type="slidenum">
              <a:rPr lang="sv-SE"/>
              <a:pPr>
                <a:defRPr/>
              </a:pPr>
              <a:t>‹#›</a:t>
            </a:fld>
            <a:endParaRPr lang="sv-SE"/>
          </a:p>
        </p:txBody>
      </p:sp>
    </p:spTree>
    <p:extLst>
      <p:ext uri="{BB962C8B-B14F-4D97-AF65-F5344CB8AC3E}">
        <p14:creationId xmlns="" xmlns:p14="http://schemas.microsoft.com/office/powerpoint/2010/main" val="2237804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itchFamily="34" charset="0"/>
              </a:defRPr>
            </a:lvl1pPr>
          </a:lstStyle>
          <a:p>
            <a:pPr>
              <a:defRPr/>
            </a:pPr>
            <a:endParaRPr lang="sv-SE"/>
          </a:p>
        </p:txBody>
      </p:sp>
      <p:sp>
        <p:nvSpPr>
          <p:cNvPr id="3" name="Footer Placeholder 2"/>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4" name="Slide Number Placeholder 3"/>
          <p:cNvSpPr>
            <a:spLocks noGrp="1"/>
          </p:cNvSpPr>
          <p:nvPr>
            <p:ph type="sldNum" sz="quarter" idx="12"/>
          </p:nvPr>
        </p:nvSpPr>
        <p:spPr/>
        <p:txBody>
          <a:bodyPr/>
          <a:lstStyle>
            <a:lvl1pPr>
              <a:defRPr>
                <a:latin typeface="Tahoma" pitchFamily="34" charset="0"/>
              </a:defRPr>
            </a:lvl1pPr>
          </a:lstStyle>
          <a:p>
            <a:pPr>
              <a:defRPr/>
            </a:pPr>
            <a:fld id="{796187A1-CECE-4BB2-80C9-CADEB2FA1D32}" type="slidenum">
              <a:rPr lang="sv-SE"/>
              <a:pPr>
                <a:defRPr/>
              </a:pPr>
              <a:t>‹#›</a:t>
            </a:fld>
            <a:endParaRPr lang="sv-SE"/>
          </a:p>
        </p:txBody>
      </p:sp>
    </p:spTree>
    <p:extLst>
      <p:ext uri="{BB962C8B-B14F-4D97-AF65-F5344CB8AC3E}">
        <p14:creationId xmlns="" xmlns:p14="http://schemas.microsoft.com/office/powerpoint/2010/main" val="3490667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sv-SE" smtClean="0"/>
              <a:t>Klicka här för att ändra format</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9F5CED5E-02F4-4BDF-8BDF-176491CF09B5}" type="slidenum">
              <a:rPr lang="sv-SE"/>
              <a:pPr>
                <a:defRPr/>
              </a:pPr>
              <a:t>‹#›</a:t>
            </a:fld>
            <a:endParaRPr lang="sv-SE"/>
          </a:p>
        </p:txBody>
      </p:sp>
    </p:spTree>
    <p:extLst>
      <p:ext uri="{BB962C8B-B14F-4D97-AF65-F5344CB8AC3E}">
        <p14:creationId xmlns="" xmlns:p14="http://schemas.microsoft.com/office/powerpoint/2010/main" val="160037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sv-SE" smtClean="0"/>
              <a:t>Klicka här för att ändra format</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6" name="Footer Placeholder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24331B8D-7E66-4D94-82B4-0BB6C5AA94A6}" type="slidenum">
              <a:rPr lang="sv-SE"/>
              <a:pPr>
                <a:defRPr/>
              </a:pPr>
              <a:t>‹#›</a:t>
            </a:fld>
            <a:endParaRPr lang="sv-SE"/>
          </a:p>
        </p:txBody>
      </p:sp>
    </p:spTree>
    <p:extLst>
      <p:ext uri="{BB962C8B-B14F-4D97-AF65-F5344CB8AC3E}">
        <p14:creationId xmlns="" xmlns:p14="http://schemas.microsoft.com/office/powerpoint/2010/main" val="353200717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grpSp>
        <p:nvGrpSpPr>
          <p:cNvPr id="4" name="Group 6"/>
          <p:cNvGrpSpPr>
            <a:grpSpLocks/>
          </p:cNvGrpSpPr>
          <p:nvPr/>
        </p:nvGrpSpPr>
        <p:grpSpPr bwMode="auto">
          <a:xfrm>
            <a:off x="2208213" y="1331913"/>
            <a:ext cx="6481762" cy="144462"/>
            <a:chOff x="2214546" y="1427612"/>
            <a:chExt cx="6482858" cy="144000"/>
          </a:xfrm>
        </p:grpSpPr>
        <p:sp>
          <p:nvSpPr>
            <p:cNvPr id="5"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6"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Date Placeholder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8" name="Footer Placeholder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9" name="Slide Number Placeholder 5"/>
          <p:cNvSpPr>
            <a:spLocks noGrp="1"/>
          </p:cNvSpPr>
          <p:nvPr>
            <p:ph type="sldNum" sz="quarter" idx="12"/>
          </p:nvPr>
        </p:nvSpPr>
        <p:spPr/>
        <p:txBody>
          <a:bodyPr/>
          <a:lstStyle>
            <a:lvl1pPr>
              <a:defRPr>
                <a:latin typeface="Tahoma" pitchFamily="34" charset="0"/>
              </a:defRPr>
            </a:lvl1pPr>
          </a:lstStyle>
          <a:p>
            <a:pPr>
              <a:defRPr/>
            </a:pPr>
            <a:fld id="{2779D930-6F36-4D49-8E42-F2EBBD17C2C1}" type="slidenum">
              <a:rPr lang="sv-SE"/>
              <a:pPr>
                <a:defRPr/>
              </a:pPr>
              <a:t>‹#›</a:t>
            </a:fld>
            <a:endParaRPr lang="sv-SE"/>
          </a:p>
        </p:txBody>
      </p:sp>
    </p:spTree>
    <p:extLst>
      <p:ext uri="{BB962C8B-B14F-4D97-AF65-F5344CB8AC3E}">
        <p14:creationId xmlns="" xmlns:p14="http://schemas.microsoft.com/office/powerpoint/2010/main" val="119500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sv-SE" smtClean="0"/>
              <a:t>Klicka här för att ändra format</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80E4C31D-A54C-4402-A13A-15C423C33D5F}" type="slidenum">
              <a:rPr lang="sv-SE"/>
              <a:pPr>
                <a:defRPr/>
              </a:pPr>
              <a:t>‹#›</a:t>
            </a:fld>
            <a:endParaRPr lang="sv-SE"/>
          </a:p>
        </p:txBody>
      </p:sp>
    </p:spTree>
    <p:extLst>
      <p:ext uri="{BB962C8B-B14F-4D97-AF65-F5344CB8AC3E}">
        <p14:creationId xmlns="" xmlns:p14="http://schemas.microsoft.com/office/powerpoint/2010/main" val="4158182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nchor="ct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sv-SE" smtClean="0"/>
              <a:t>Klicka här för att ändra format</a:t>
            </a:r>
            <a:endParaRPr kumimoji="0"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sv-SE" smtClean="0"/>
              <a:t>Klicka här för att ändra format på underrubrik i bakgrunden</a:t>
            </a:r>
            <a:endParaRPr kumimoji="0" lang="en-US"/>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85000"/>
                </a:prstClr>
              </a:solidFill>
            </a:endParaRPr>
          </a:p>
        </p:txBody>
      </p:sp>
      <p:sp>
        <p:nvSpPr>
          <p:cNvPr id="6" name="Slide Number Placeholder 5"/>
          <p:cNvSpPr>
            <a:spLocks noGrp="1"/>
          </p:cNvSpPr>
          <p:nvPr>
            <p:ph type="sldNum" sz="quarter" idx="12"/>
          </p:nvPr>
        </p:nvSpPr>
        <p:spPr/>
        <p:txBody>
          <a:bodyPr/>
          <a:lstStyle/>
          <a:p>
            <a:fld id="{336CECBE-5493-4A8C-8CA9-6071C87CB145}" type="slidenum">
              <a:rPr lang="sv-SE" smtClean="0">
                <a:solidFill>
                  <a:prstClr val="black">
                    <a:tint val="95000"/>
                  </a:prstClr>
                </a:solidFill>
              </a:rPr>
              <a:pPr/>
              <a:t>‹#›</a:t>
            </a:fld>
            <a:endParaRPr lang="sv-SE">
              <a:solidFill>
                <a:prstClr val="black">
                  <a:tint val="95000"/>
                </a:prstClr>
              </a:solidFill>
            </a:endParaRPr>
          </a:p>
        </p:txBody>
      </p:sp>
    </p:spTree>
    <p:extLst>
      <p:ext uri="{BB962C8B-B14F-4D97-AF65-F5344CB8AC3E}">
        <p14:creationId xmlns="" xmlns:p14="http://schemas.microsoft.com/office/powerpoint/2010/main" val="137952262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grpSp>
        <p:nvGrpSpPr>
          <p:cNvPr id="7" name="Group 23"/>
          <p:cNvGrpSpPr/>
          <p:nvPr/>
        </p:nvGrpSpPr>
        <p:grpSpPr>
          <a:xfrm>
            <a:off x="2207747" y="1332379"/>
            <a:ext cx="6482858" cy="144000"/>
            <a:chOff x="2214546" y="1427612"/>
            <a:chExt cx="6482858" cy="144000"/>
          </a:xfrm>
        </p:grpSpPr>
        <p:sp>
          <p:nvSpPr>
            <p:cNvPr id="10" name="Chevron 9"/>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23" name="Rectangle 22"/>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sp>
        <p:nvSpPr>
          <p:cNvPr id="2" name="Title 1"/>
          <p:cNvSpPr>
            <a:spLocks noGrp="1"/>
          </p:cNvSpPr>
          <p:nvPr>
            <p:ph type="title"/>
          </p:nvPr>
        </p:nvSpPr>
        <p:spPr/>
        <p:txBody>
          <a:bodyPr/>
          <a:lstStyle/>
          <a:p>
            <a:r>
              <a:rPr kumimoji="0" lang="sv-SE" smtClean="0"/>
              <a:t>Klicka här för att ändra format</a:t>
            </a:r>
            <a:endParaRPr kumimoji="0" lang="en-US"/>
          </a:p>
        </p:txBody>
      </p:sp>
      <p:sp>
        <p:nvSpPr>
          <p:cNvPr id="3" name="Content Placeholder 2"/>
          <p:cNvSpPr>
            <a:spLocks noGrp="1"/>
          </p:cNvSpPr>
          <p:nvPr>
            <p:ph idx="1"/>
          </p:nvPr>
        </p:nvSpPr>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85000"/>
                </a:prstClr>
              </a:solidFill>
            </a:endParaRPr>
          </a:p>
        </p:txBody>
      </p:sp>
      <p:sp>
        <p:nvSpPr>
          <p:cNvPr id="6" name="Slide Number Placeholder 5"/>
          <p:cNvSpPr>
            <a:spLocks noGrp="1"/>
          </p:cNvSpPr>
          <p:nvPr>
            <p:ph type="sldNum" sz="quarter" idx="12"/>
          </p:nvPr>
        </p:nvSpPr>
        <p:spPr/>
        <p:txBody>
          <a:bodyPr/>
          <a:lstStyle/>
          <a:p>
            <a:fld id="{BCC034DF-627F-4D2F-AA78-DEB921ECB4A2}" type="slidenum">
              <a:rPr lang="sv-SE" smtClean="0">
                <a:solidFill>
                  <a:prstClr val="black">
                    <a:tint val="95000"/>
                  </a:prstClr>
                </a:solidFill>
              </a:rPr>
              <a:pPr/>
              <a:t>‹#›</a:t>
            </a:fld>
            <a:endParaRPr lang="sv-SE">
              <a:solidFill>
                <a:prstClr val="black">
                  <a:tint val="95000"/>
                </a:prstClr>
              </a:solidFill>
            </a:endParaRPr>
          </a:p>
        </p:txBody>
      </p:sp>
    </p:spTree>
    <p:extLst>
      <p:ext uri="{BB962C8B-B14F-4D97-AF65-F5344CB8AC3E}">
        <p14:creationId xmlns="" xmlns:p14="http://schemas.microsoft.com/office/powerpoint/2010/main" val="428426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5F7F7B13-BEB6-407B-8621-A9F36D1782CA}"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2790376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sv-SE" smtClean="0"/>
              <a:t>Klicka här för att ändra format</a:t>
            </a:r>
            <a:endParaRPr kumimoji="0"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85000"/>
                </a:prstClr>
              </a:solidFill>
            </a:endParaRPr>
          </a:p>
        </p:txBody>
      </p:sp>
      <p:sp>
        <p:nvSpPr>
          <p:cNvPr id="6" name="Slide Number Placeholder 5"/>
          <p:cNvSpPr>
            <a:spLocks noGrp="1"/>
          </p:cNvSpPr>
          <p:nvPr>
            <p:ph type="sldNum" sz="quarter" idx="12"/>
          </p:nvPr>
        </p:nvSpPr>
        <p:spPr/>
        <p:txBody>
          <a:bodyPr/>
          <a:lstStyle/>
          <a:p>
            <a:fld id="{3A330430-99C4-4A60-B803-D98D4DEF9354}" type="slidenum">
              <a:rPr lang="sv-SE" smtClean="0">
                <a:solidFill>
                  <a:prstClr val="black">
                    <a:tint val="95000"/>
                  </a:prstClr>
                </a:solidFill>
              </a:rPr>
              <a:pPr/>
              <a:t>‹#›</a:t>
            </a:fld>
            <a:endParaRPr lang="sv-SE">
              <a:solidFill>
                <a:prstClr val="black">
                  <a:tint val="95000"/>
                </a:prstClr>
              </a:solidFill>
            </a:endParaRPr>
          </a:p>
        </p:txBody>
      </p:sp>
    </p:spTree>
    <p:extLst>
      <p:ext uri="{BB962C8B-B14F-4D97-AF65-F5344CB8AC3E}">
        <p14:creationId xmlns="" xmlns:p14="http://schemas.microsoft.com/office/powerpoint/2010/main" val="246743908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grpSp>
        <p:nvGrpSpPr>
          <p:cNvPr id="8" name="Group 7"/>
          <p:cNvGrpSpPr/>
          <p:nvPr/>
        </p:nvGrpSpPr>
        <p:grpSpPr>
          <a:xfrm>
            <a:off x="2207747" y="1332379"/>
            <a:ext cx="6482858" cy="144000"/>
            <a:chOff x="2214546" y="1427612"/>
            <a:chExt cx="6482858" cy="144000"/>
          </a:xfrm>
        </p:grpSpPr>
        <p:sp>
          <p:nvSpPr>
            <p:cNvPr id="9" name="Chevron 8"/>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10" name="Rectangle 9"/>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sp>
        <p:nvSpPr>
          <p:cNvPr id="2" name="Title 1"/>
          <p:cNvSpPr>
            <a:spLocks noGrp="1"/>
          </p:cNvSpPr>
          <p:nvPr>
            <p:ph type="title"/>
          </p:nvPr>
        </p:nvSpPr>
        <p:spPr/>
        <p:txBody>
          <a:bodyPr/>
          <a:lstStyle/>
          <a:p>
            <a:r>
              <a:rPr kumimoji="0" lang="sv-SE" smtClean="0"/>
              <a:t>Klicka här för att ändra format</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Date Placeholder 4"/>
          <p:cNvSpPr>
            <a:spLocks noGrp="1"/>
          </p:cNvSpPr>
          <p:nvPr>
            <p:ph type="dt" sz="half" idx="10"/>
          </p:nvPr>
        </p:nvSpPr>
        <p:spPr/>
        <p:txBody>
          <a:bodyPr/>
          <a:lstStyle/>
          <a:p>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85000"/>
                </a:prstClr>
              </a:solidFill>
            </a:endParaRPr>
          </a:p>
        </p:txBody>
      </p:sp>
      <p:sp>
        <p:nvSpPr>
          <p:cNvPr id="7" name="Slide Number Placeholder 6"/>
          <p:cNvSpPr>
            <a:spLocks noGrp="1"/>
          </p:cNvSpPr>
          <p:nvPr>
            <p:ph type="sldNum" sz="quarter" idx="12"/>
          </p:nvPr>
        </p:nvSpPr>
        <p:spPr/>
        <p:txBody>
          <a:bodyPr/>
          <a:lstStyle/>
          <a:p>
            <a:fld id="{4C12FBF0-88AF-407F-BF6E-7B3B74ADF8EF}" type="slidenum">
              <a:rPr lang="sv-SE" smtClean="0">
                <a:solidFill>
                  <a:prstClr val="black">
                    <a:tint val="95000"/>
                  </a:prstClr>
                </a:solidFill>
              </a:rPr>
              <a:pPr/>
              <a:t>‹#›</a:t>
            </a:fld>
            <a:endParaRPr lang="sv-SE">
              <a:solidFill>
                <a:prstClr val="black">
                  <a:tint val="95000"/>
                </a:prstClr>
              </a:solidFill>
            </a:endParaRPr>
          </a:p>
        </p:txBody>
      </p:sp>
    </p:spTree>
    <p:extLst>
      <p:ext uri="{BB962C8B-B14F-4D97-AF65-F5344CB8AC3E}">
        <p14:creationId xmlns="" xmlns:p14="http://schemas.microsoft.com/office/powerpoint/2010/main" val="3091678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grpSp>
        <p:nvGrpSpPr>
          <p:cNvPr id="10" name="Group 9"/>
          <p:cNvGrpSpPr/>
          <p:nvPr/>
        </p:nvGrpSpPr>
        <p:grpSpPr>
          <a:xfrm>
            <a:off x="2207747" y="1332379"/>
            <a:ext cx="6482858" cy="144000"/>
            <a:chOff x="2214546" y="1427612"/>
            <a:chExt cx="6482858" cy="144000"/>
          </a:xfrm>
        </p:grpSpPr>
        <p:sp>
          <p:nvSpPr>
            <p:cNvPr id="11" name="Chevron 10"/>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12" name="Rectangle 11"/>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sp>
        <p:nvSpPr>
          <p:cNvPr id="2" name="Title 1"/>
          <p:cNvSpPr>
            <a:spLocks noGrp="1"/>
          </p:cNvSpPr>
          <p:nvPr>
            <p:ph type="title"/>
          </p:nvPr>
        </p:nvSpPr>
        <p:spPr/>
        <p:txBody>
          <a:bodyPr/>
          <a:lstStyle>
            <a:lvl1pPr>
              <a:defRPr/>
            </a:lvl1pPr>
          </a:lstStyle>
          <a:p>
            <a:r>
              <a:rPr kumimoji="0" lang="sv-SE" smtClean="0"/>
              <a:t>Klicka här för att ändra format</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7" name="Date Placeholder 6"/>
          <p:cNvSpPr>
            <a:spLocks noGrp="1"/>
          </p:cNvSpPr>
          <p:nvPr>
            <p:ph type="dt" sz="half" idx="10"/>
          </p:nvPr>
        </p:nvSpPr>
        <p:spPr/>
        <p:txBody>
          <a:bodyPr/>
          <a:lstStyle/>
          <a:p>
            <a:endParaRPr lang="sv-SE">
              <a:solidFill>
                <a:prstClr val="black">
                  <a:tint val="75000"/>
                </a:prstClr>
              </a:solidFill>
            </a:endParaRPr>
          </a:p>
        </p:txBody>
      </p:sp>
      <p:sp>
        <p:nvSpPr>
          <p:cNvPr id="8" name="Footer Placeholder 7"/>
          <p:cNvSpPr>
            <a:spLocks noGrp="1"/>
          </p:cNvSpPr>
          <p:nvPr>
            <p:ph type="ftr" sz="quarter" idx="11"/>
          </p:nvPr>
        </p:nvSpPr>
        <p:spPr/>
        <p:txBody>
          <a:bodyPr/>
          <a:lstStyle/>
          <a:p>
            <a:endParaRPr lang="sv-SE">
              <a:solidFill>
                <a:prstClr val="black">
                  <a:tint val="85000"/>
                </a:prstClr>
              </a:solidFill>
            </a:endParaRPr>
          </a:p>
        </p:txBody>
      </p:sp>
      <p:sp>
        <p:nvSpPr>
          <p:cNvPr id="9" name="Slide Number Placeholder 8"/>
          <p:cNvSpPr>
            <a:spLocks noGrp="1"/>
          </p:cNvSpPr>
          <p:nvPr>
            <p:ph type="sldNum" sz="quarter" idx="12"/>
          </p:nvPr>
        </p:nvSpPr>
        <p:spPr/>
        <p:txBody>
          <a:bodyPr/>
          <a:lstStyle/>
          <a:p>
            <a:fld id="{9FC4EDAE-D38A-4D35-8FB8-5F552A483A24}" type="slidenum">
              <a:rPr lang="sv-SE" smtClean="0">
                <a:solidFill>
                  <a:prstClr val="black">
                    <a:tint val="95000"/>
                  </a:prstClr>
                </a:solidFill>
              </a:rPr>
              <a:pPr/>
              <a:t>‹#›</a:t>
            </a:fld>
            <a:endParaRPr lang="sv-SE">
              <a:solidFill>
                <a:prstClr val="black">
                  <a:tint val="95000"/>
                </a:prstClr>
              </a:solidFill>
            </a:endParaRPr>
          </a:p>
        </p:txBody>
      </p:sp>
    </p:spTree>
    <p:extLst>
      <p:ext uri="{BB962C8B-B14F-4D97-AF65-F5344CB8AC3E}">
        <p14:creationId xmlns="" xmlns:p14="http://schemas.microsoft.com/office/powerpoint/2010/main" val="3828162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pSp>
        <p:nvGrpSpPr>
          <p:cNvPr id="6" name="Group 5"/>
          <p:cNvGrpSpPr/>
          <p:nvPr/>
        </p:nvGrpSpPr>
        <p:grpSpPr>
          <a:xfrm>
            <a:off x="2207747" y="1332379"/>
            <a:ext cx="6482858" cy="144000"/>
            <a:chOff x="2214546" y="1427612"/>
            <a:chExt cx="6482858" cy="144000"/>
          </a:xfrm>
        </p:grpSpPr>
        <p:sp>
          <p:nvSpPr>
            <p:cNvPr id="7" name="Chevron 6"/>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8" name="Rectangle 7"/>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sp>
        <p:nvSpPr>
          <p:cNvPr id="2" name="Title 1"/>
          <p:cNvSpPr>
            <a:spLocks noGrp="1"/>
          </p:cNvSpPr>
          <p:nvPr>
            <p:ph type="title"/>
          </p:nvPr>
        </p:nvSpPr>
        <p:spPr/>
        <p:txBody>
          <a:bodyPr/>
          <a:lstStyle/>
          <a:p>
            <a:r>
              <a:rPr kumimoji="0" lang="sv-SE" smtClean="0"/>
              <a:t>Klicka här för att ändra format</a:t>
            </a:r>
            <a:endParaRPr kumimoji="0" lang="en-US"/>
          </a:p>
        </p:txBody>
      </p:sp>
      <p:sp>
        <p:nvSpPr>
          <p:cNvPr id="3" name="Date Placeholder 2"/>
          <p:cNvSpPr>
            <a:spLocks noGrp="1"/>
          </p:cNvSpPr>
          <p:nvPr>
            <p:ph type="dt" sz="half" idx="10"/>
          </p:nvPr>
        </p:nvSpPr>
        <p:spPr/>
        <p:txBody>
          <a:bodyPr/>
          <a:lstStyle/>
          <a:p>
            <a:endParaRPr lang="sv-SE">
              <a:solidFill>
                <a:prstClr val="black">
                  <a:tint val="75000"/>
                </a:prstClr>
              </a:solidFill>
            </a:endParaRPr>
          </a:p>
        </p:txBody>
      </p:sp>
      <p:sp>
        <p:nvSpPr>
          <p:cNvPr id="4" name="Footer Placeholder 3"/>
          <p:cNvSpPr>
            <a:spLocks noGrp="1"/>
          </p:cNvSpPr>
          <p:nvPr>
            <p:ph type="ftr" sz="quarter" idx="11"/>
          </p:nvPr>
        </p:nvSpPr>
        <p:spPr/>
        <p:txBody>
          <a:bodyPr/>
          <a:lstStyle/>
          <a:p>
            <a:endParaRPr lang="sv-SE">
              <a:solidFill>
                <a:prstClr val="black">
                  <a:tint val="85000"/>
                </a:prstClr>
              </a:solidFill>
            </a:endParaRPr>
          </a:p>
        </p:txBody>
      </p:sp>
      <p:sp>
        <p:nvSpPr>
          <p:cNvPr id="5" name="Slide Number Placeholder 4"/>
          <p:cNvSpPr>
            <a:spLocks noGrp="1"/>
          </p:cNvSpPr>
          <p:nvPr>
            <p:ph type="sldNum" sz="quarter" idx="12"/>
          </p:nvPr>
        </p:nvSpPr>
        <p:spPr/>
        <p:txBody>
          <a:bodyPr/>
          <a:lstStyle/>
          <a:p>
            <a:fld id="{1E069088-D6EB-48B0-8C18-DD999521CC32}" type="slidenum">
              <a:rPr lang="sv-SE" smtClean="0">
                <a:solidFill>
                  <a:prstClr val="black">
                    <a:tint val="95000"/>
                  </a:prstClr>
                </a:solidFill>
              </a:rPr>
              <a:pPr/>
              <a:t>‹#›</a:t>
            </a:fld>
            <a:endParaRPr lang="sv-SE">
              <a:solidFill>
                <a:prstClr val="black">
                  <a:tint val="95000"/>
                </a:prstClr>
              </a:solidFill>
            </a:endParaRPr>
          </a:p>
        </p:txBody>
      </p:sp>
    </p:spTree>
    <p:extLst>
      <p:ext uri="{BB962C8B-B14F-4D97-AF65-F5344CB8AC3E}">
        <p14:creationId xmlns="" xmlns:p14="http://schemas.microsoft.com/office/powerpoint/2010/main" val="4039197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v-SE">
              <a:solidFill>
                <a:prstClr val="black">
                  <a:tint val="75000"/>
                </a:prstClr>
              </a:solidFill>
            </a:endParaRPr>
          </a:p>
        </p:txBody>
      </p:sp>
      <p:sp>
        <p:nvSpPr>
          <p:cNvPr id="3" name="Footer Placeholder 2"/>
          <p:cNvSpPr>
            <a:spLocks noGrp="1"/>
          </p:cNvSpPr>
          <p:nvPr>
            <p:ph type="ftr" sz="quarter" idx="11"/>
          </p:nvPr>
        </p:nvSpPr>
        <p:spPr/>
        <p:txBody>
          <a:bodyPr/>
          <a:lstStyle/>
          <a:p>
            <a:endParaRPr lang="sv-SE">
              <a:solidFill>
                <a:prstClr val="black">
                  <a:tint val="85000"/>
                </a:prstClr>
              </a:solidFill>
            </a:endParaRPr>
          </a:p>
        </p:txBody>
      </p:sp>
      <p:sp>
        <p:nvSpPr>
          <p:cNvPr id="4" name="Slide Number Placeholder 3"/>
          <p:cNvSpPr>
            <a:spLocks noGrp="1"/>
          </p:cNvSpPr>
          <p:nvPr>
            <p:ph type="sldNum" sz="quarter" idx="12"/>
          </p:nvPr>
        </p:nvSpPr>
        <p:spPr/>
        <p:txBody>
          <a:bodyPr/>
          <a:lstStyle/>
          <a:p>
            <a:fld id="{07873694-28FA-438A-B99C-A4E7F3A69759}" type="slidenum">
              <a:rPr lang="sv-SE" smtClean="0">
                <a:solidFill>
                  <a:prstClr val="black">
                    <a:tint val="95000"/>
                  </a:prstClr>
                </a:solidFill>
              </a:rPr>
              <a:pPr/>
              <a:t>‹#›</a:t>
            </a:fld>
            <a:endParaRPr lang="sv-SE">
              <a:solidFill>
                <a:prstClr val="black">
                  <a:tint val="95000"/>
                </a:prstClr>
              </a:solidFill>
            </a:endParaRPr>
          </a:p>
        </p:txBody>
      </p:sp>
    </p:spTree>
    <p:extLst>
      <p:ext uri="{BB962C8B-B14F-4D97-AF65-F5344CB8AC3E}">
        <p14:creationId xmlns="" xmlns:p14="http://schemas.microsoft.com/office/powerpoint/2010/main" val="3758152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nchor="ctr">
            <a:normAutofit/>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kumimoji="0" lang="sv-SE" smtClean="0"/>
              <a:t>Klicka här för att ändra format</a:t>
            </a:r>
            <a:endParaRPr kumimoji="0"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Date Placeholder 4"/>
          <p:cNvSpPr>
            <a:spLocks noGrp="1"/>
          </p:cNvSpPr>
          <p:nvPr>
            <p:ph type="dt" sz="half" idx="10"/>
          </p:nvPr>
        </p:nvSpPr>
        <p:spPr/>
        <p:txBody>
          <a:bodyPr/>
          <a:lstStyle/>
          <a:p>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85000"/>
                </a:prstClr>
              </a:solidFill>
            </a:endParaRPr>
          </a:p>
        </p:txBody>
      </p:sp>
      <p:sp>
        <p:nvSpPr>
          <p:cNvPr id="7" name="Slide Number Placeholder 6"/>
          <p:cNvSpPr>
            <a:spLocks noGrp="1"/>
          </p:cNvSpPr>
          <p:nvPr>
            <p:ph type="sldNum" sz="quarter" idx="12"/>
          </p:nvPr>
        </p:nvSpPr>
        <p:spPr/>
        <p:txBody>
          <a:bodyPr/>
          <a:lstStyle/>
          <a:p>
            <a:fld id="{10D3F7E1-2842-465D-94A1-1C28C85D849C}" type="slidenum">
              <a:rPr lang="sv-SE" smtClean="0">
                <a:solidFill>
                  <a:prstClr val="black">
                    <a:tint val="95000"/>
                  </a:prstClr>
                </a:solidFill>
              </a:rPr>
              <a:pPr/>
              <a:t>‹#›</a:t>
            </a:fld>
            <a:endParaRPr lang="sv-SE">
              <a:solidFill>
                <a:prstClr val="black">
                  <a:tint val="95000"/>
                </a:prstClr>
              </a:solidFill>
            </a:endParaRPr>
          </a:p>
        </p:txBody>
      </p:sp>
    </p:spTree>
    <p:extLst>
      <p:ext uri="{BB962C8B-B14F-4D97-AF65-F5344CB8AC3E}">
        <p14:creationId xmlns="" xmlns:p14="http://schemas.microsoft.com/office/powerpoint/2010/main" val="40395783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ed bild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nchor="ctr">
            <a:normAutofit/>
          </a:bodyPr>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kumimoji="0" lang="sv-SE" smtClean="0"/>
              <a:t>Klicka här för att ändra format</a:t>
            </a:r>
            <a:endParaRPr kumimoji="0"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sv-SE" smtClean="0"/>
              <a:t>Klicka på ikonen för att lägga till en bild</a:t>
            </a:r>
            <a:endParaRPr kumimoji="0" lang="en-US"/>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Date Placeholder 4"/>
          <p:cNvSpPr>
            <a:spLocks noGrp="1"/>
          </p:cNvSpPr>
          <p:nvPr>
            <p:ph type="dt" sz="half" idx="10"/>
          </p:nvPr>
        </p:nvSpPr>
        <p:spPr/>
        <p:txBody>
          <a:bodyPr/>
          <a:lstStyle/>
          <a:p>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85000"/>
                </a:prstClr>
              </a:solidFill>
            </a:endParaRPr>
          </a:p>
        </p:txBody>
      </p:sp>
      <p:sp>
        <p:nvSpPr>
          <p:cNvPr id="7" name="Slide Number Placeholder 6"/>
          <p:cNvSpPr>
            <a:spLocks noGrp="1"/>
          </p:cNvSpPr>
          <p:nvPr>
            <p:ph type="sldNum" sz="quarter" idx="12"/>
          </p:nvPr>
        </p:nvSpPr>
        <p:spPr/>
        <p:txBody>
          <a:bodyPr/>
          <a:lstStyle/>
          <a:p>
            <a:fld id="{D6375313-A58B-43D4-8F7E-DD283AD8B1D5}" type="slidenum">
              <a:rPr lang="sv-SE" smtClean="0">
                <a:solidFill>
                  <a:prstClr val="black">
                    <a:tint val="95000"/>
                  </a:prstClr>
                </a:solidFill>
              </a:rPr>
              <a:pPr/>
              <a:t>‹#›</a:t>
            </a:fld>
            <a:endParaRPr lang="sv-SE">
              <a:solidFill>
                <a:prstClr val="black">
                  <a:tint val="95000"/>
                </a:prstClr>
              </a:solidFill>
            </a:endParaRPr>
          </a:p>
        </p:txBody>
      </p:sp>
    </p:spTree>
    <p:extLst>
      <p:ext uri="{BB962C8B-B14F-4D97-AF65-F5344CB8AC3E}">
        <p14:creationId xmlns="" xmlns:p14="http://schemas.microsoft.com/office/powerpoint/2010/main" val="20630068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grpSp>
        <p:nvGrpSpPr>
          <p:cNvPr id="7" name="Group 6"/>
          <p:cNvGrpSpPr/>
          <p:nvPr/>
        </p:nvGrpSpPr>
        <p:grpSpPr>
          <a:xfrm>
            <a:off x="2207747" y="1332379"/>
            <a:ext cx="6482858" cy="144000"/>
            <a:chOff x="2214546" y="1427612"/>
            <a:chExt cx="6482858" cy="144000"/>
          </a:xfrm>
        </p:grpSpPr>
        <p:sp>
          <p:nvSpPr>
            <p:cNvPr id="8" name="Chevron 7"/>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9" name="Rectangle 8"/>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sp>
        <p:nvSpPr>
          <p:cNvPr id="2" name="Title 1"/>
          <p:cNvSpPr>
            <a:spLocks noGrp="1"/>
          </p:cNvSpPr>
          <p:nvPr>
            <p:ph type="title"/>
          </p:nvPr>
        </p:nvSpPr>
        <p:spPr/>
        <p:txBody>
          <a:bodyPr/>
          <a:lstStyle/>
          <a:p>
            <a:r>
              <a:rPr kumimoji="0" lang="sv-SE" smtClean="0"/>
              <a:t>Klicka här för att ändra format</a:t>
            </a:r>
            <a:endParaRPr kumimoji="0"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85000"/>
                </a:prstClr>
              </a:solidFill>
            </a:endParaRPr>
          </a:p>
        </p:txBody>
      </p:sp>
      <p:sp>
        <p:nvSpPr>
          <p:cNvPr id="6" name="Slide Number Placeholder 5"/>
          <p:cNvSpPr>
            <a:spLocks noGrp="1"/>
          </p:cNvSpPr>
          <p:nvPr>
            <p:ph type="sldNum" sz="quarter" idx="12"/>
          </p:nvPr>
        </p:nvSpPr>
        <p:spPr/>
        <p:txBody>
          <a:bodyPr/>
          <a:lstStyle/>
          <a:p>
            <a:fld id="{A015B193-C0E6-480E-8826-38D3AD470E9F}" type="slidenum">
              <a:rPr lang="sv-SE" smtClean="0">
                <a:solidFill>
                  <a:prstClr val="black">
                    <a:tint val="95000"/>
                  </a:prstClr>
                </a:solidFill>
              </a:rPr>
              <a:pPr/>
              <a:t>‹#›</a:t>
            </a:fld>
            <a:endParaRPr lang="sv-SE">
              <a:solidFill>
                <a:prstClr val="black">
                  <a:tint val="95000"/>
                </a:prstClr>
              </a:solidFill>
            </a:endParaRPr>
          </a:p>
        </p:txBody>
      </p:sp>
    </p:spTree>
    <p:extLst>
      <p:ext uri="{BB962C8B-B14F-4D97-AF65-F5344CB8AC3E}">
        <p14:creationId xmlns="" xmlns:p14="http://schemas.microsoft.com/office/powerpoint/2010/main" val="4127223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kumimoji="0" lang="sv-SE" smtClean="0"/>
              <a:t>Klicka här för att ändra format</a:t>
            </a:r>
            <a:endParaRPr kumimoji="0"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85000"/>
                </a:prstClr>
              </a:solidFill>
            </a:endParaRPr>
          </a:p>
        </p:txBody>
      </p:sp>
      <p:sp>
        <p:nvSpPr>
          <p:cNvPr id="6" name="Slide Number Placeholder 5"/>
          <p:cNvSpPr>
            <a:spLocks noGrp="1"/>
          </p:cNvSpPr>
          <p:nvPr>
            <p:ph type="sldNum" sz="quarter" idx="12"/>
          </p:nvPr>
        </p:nvSpPr>
        <p:spPr/>
        <p:txBody>
          <a:bodyPr/>
          <a:lstStyle/>
          <a:p>
            <a:fld id="{385010B1-7536-4D6E-ADBB-39B4B65E5A95}" type="slidenum">
              <a:rPr lang="sv-SE" smtClean="0">
                <a:solidFill>
                  <a:prstClr val="black">
                    <a:tint val="95000"/>
                  </a:prstClr>
                </a:solidFill>
              </a:rPr>
              <a:pPr/>
              <a:t>‹#›</a:t>
            </a:fld>
            <a:endParaRPr lang="sv-SE">
              <a:solidFill>
                <a:prstClr val="black">
                  <a:tint val="95000"/>
                </a:prstClr>
              </a:solidFill>
            </a:endParaRPr>
          </a:p>
        </p:txBody>
      </p:sp>
    </p:spTree>
    <p:extLst>
      <p:ext uri="{BB962C8B-B14F-4D97-AF65-F5344CB8AC3E}">
        <p14:creationId xmlns="" xmlns:p14="http://schemas.microsoft.com/office/powerpoint/2010/main" val="1093877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15120938 h 1912"/>
              <a:gd name="T4" fmla="*/ 0 w 1588"/>
              <a:gd name="T5" fmla="*/ 15120938 h 1912"/>
              <a:gd name="T6" fmla="*/ 0 w 1588"/>
              <a:gd name="T7" fmla="*/ 151209375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sv-SE" smtClean="0">
              <a:solidFill>
                <a:srgbClr val="FFFFFF"/>
              </a:solidFill>
            </a:endParaRPr>
          </a:p>
        </p:txBody>
      </p:sp>
      <p:sp>
        <p:nvSpPr>
          <p:cNvPr id="19251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v-SE" noProof="0" smtClean="0"/>
              <a:t>Klicka här för att ändra format</a:t>
            </a:r>
          </a:p>
        </p:txBody>
      </p:sp>
      <p:sp>
        <p:nvSpPr>
          <p:cNvPr id="19251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v-SE" noProof="0" smtClean="0"/>
              <a:t>Klicka här för att ändra format på underrubrik i bakgrunden</a:t>
            </a:r>
          </a:p>
        </p:txBody>
      </p:sp>
      <p:sp>
        <p:nvSpPr>
          <p:cNvPr id="5" name="Rectangle 5"/>
          <p:cNvSpPr>
            <a:spLocks noGrp="1" noChangeArrowheads="1"/>
          </p:cNvSpPr>
          <p:nvPr>
            <p:ph type="ftr" sz="quarter" idx="10"/>
          </p:nvPr>
        </p:nvSpPr>
        <p:spPr/>
        <p:txBody>
          <a:bodyPr/>
          <a:lstStyle>
            <a:lvl1pPr>
              <a:defRPr/>
            </a:lvl1pPr>
          </a:lstStyle>
          <a:p>
            <a:pPr>
              <a:defRPr/>
            </a:pPr>
            <a:endParaRPr lang="sv-SE">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4D951439-8C63-49DE-8614-A817ED7FD179}" type="slidenum">
              <a:rPr lang="sv-SE">
                <a:solidFill>
                  <a:srgbClr val="FFFFFF"/>
                </a:solidFill>
              </a:rPr>
              <a:pPr>
                <a:defRPr/>
              </a:pPr>
              <a:t>‹#›</a:t>
            </a:fld>
            <a:endParaRPr lang="sv-SE">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sv-SE">
              <a:solidFill>
                <a:srgbClr val="FFFFFF"/>
              </a:solidFill>
            </a:endParaRPr>
          </a:p>
        </p:txBody>
      </p:sp>
    </p:spTree>
    <p:extLst>
      <p:ext uri="{BB962C8B-B14F-4D97-AF65-F5344CB8AC3E}">
        <p14:creationId xmlns="" xmlns:p14="http://schemas.microsoft.com/office/powerpoint/2010/main" val="53792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endParaRPr 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F60F5163-F918-4499-8CB3-DC37195E84FC}"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30518940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3B0A42-29C2-4A7E-91E1-6503C0EDA9EE}"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1669956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211EB-AA10-4A43-BA60-91D4B9C61234}"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2452819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A90708-2D13-40B9-B817-0C5707E51194}"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1486853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717FFA8-D18E-4497-B876-75A59DF2FAE4}"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2997894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C79652-D17A-47C6-934F-329FFA64B838}"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2552754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15754B-A8BA-487E-B82B-8AEC66E51794}"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1306815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118F6C-D0FC-45AA-BD93-85B50D7E1CBB}"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1793741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B2738-E423-4DA5-A8F4-09ED54E20E9C}"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3691186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3DB934-85E7-4C01-B417-2DF04915ABC3}"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26101973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92100"/>
            <a:ext cx="2057400" cy="57277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92100"/>
            <a:ext cx="6019800" cy="57277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82F001-2E38-4FE6-8BA3-A6EF2F4D10D5}"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224915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endParaRPr 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AA9C9E4A-7B66-464B-94F1-4BBAE4A7E1AF}"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3811885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92100"/>
            <a:ext cx="8229600" cy="57277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F2BAB2-3800-42E8-9ACD-10E4FDC823C6}"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3867320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sv-SE">
              <a:solidFill>
                <a:srgbClr val="FFFFFF"/>
              </a:solidFill>
              <a:latin typeface="Arial" charset="0"/>
            </a:endParaRPr>
          </a:p>
        </p:txBody>
      </p:sp>
      <p:sp>
        <p:nvSpPr>
          <p:cNvPr id="409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v-SE" noProof="0" smtClean="0"/>
              <a:t>Klicka här för att ändra format</a:t>
            </a:r>
          </a:p>
        </p:txBody>
      </p:sp>
      <p:sp>
        <p:nvSpPr>
          <p:cNvPr id="409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v-SE" noProof="0" smtClean="0"/>
              <a:t>Klicka här för att ändra format på underrubrik i bakgrunden</a:t>
            </a:r>
          </a:p>
        </p:txBody>
      </p:sp>
      <p:sp>
        <p:nvSpPr>
          <p:cNvPr id="5" name="Rectangle 5"/>
          <p:cNvSpPr>
            <a:spLocks noGrp="1" noChangeArrowheads="1"/>
          </p:cNvSpPr>
          <p:nvPr>
            <p:ph type="ftr" sz="quarter" idx="10"/>
          </p:nvPr>
        </p:nvSpPr>
        <p:spPr/>
        <p:txBody>
          <a:bodyPr/>
          <a:lstStyle>
            <a:lvl1pPr>
              <a:defRPr smtClean="0"/>
            </a:lvl1pPr>
          </a:lstStyle>
          <a:p>
            <a:pPr>
              <a:defRPr/>
            </a:pPr>
            <a:endParaRPr lang="sv-SE">
              <a:solidFill>
                <a:srgbClr val="FFFFFF"/>
              </a:solidFill>
            </a:endParaRPr>
          </a:p>
        </p:txBody>
      </p:sp>
      <p:sp>
        <p:nvSpPr>
          <p:cNvPr id="6" name="Rectangle 6"/>
          <p:cNvSpPr>
            <a:spLocks noGrp="1" noChangeArrowheads="1"/>
          </p:cNvSpPr>
          <p:nvPr>
            <p:ph type="sldNum" sz="quarter" idx="11"/>
          </p:nvPr>
        </p:nvSpPr>
        <p:spPr/>
        <p:txBody>
          <a:bodyPr/>
          <a:lstStyle>
            <a:lvl1pPr>
              <a:defRPr smtClean="0"/>
            </a:lvl1pPr>
          </a:lstStyle>
          <a:p>
            <a:pPr>
              <a:defRPr/>
            </a:pPr>
            <a:fld id="{BFFD60B1-A925-4F9B-94A2-BB0AEACA55CA}" type="slidenum">
              <a:rPr lang="sv-SE">
                <a:solidFill>
                  <a:srgbClr val="FFFFFF"/>
                </a:solidFill>
              </a:rPr>
              <a:pPr>
                <a:defRPr/>
              </a:pPr>
              <a:t>‹#›</a:t>
            </a:fld>
            <a:endParaRPr lang="sv-SE">
              <a:solidFill>
                <a:srgbClr val="FFFFFF"/>
              </a:solidFill>
            </a:endParaRPr>
          </a:p>
        </p:txBody>
      </p:sp>
      <p:sp>
        <p:nvSpPr>
          <p:cNvPr id="7" name="Rectangle 7"/>
          <p:cNvSpPr>
            <a:spLocks noGrp="1" noChangeArrowheads="1"/>
          </p:cNvSpPr>
          <p:nvPr>
            <p:ph type="dt" sz="quarter" idx="12"/>
          </p:nvPr>
        </p:nvSpPr>
        <p:spPr/>
        <p:txBody>
          <a:bodyPr/>
          <a:lstStyle>
            <a:lvl1pPr>
              <a:defRPr smtClean="0"/>
            </a:lvl1pPr>
          </a:lstStyle>
          <a:p>
            <a:pPr>
              <a:defRPr/>
            </a:pPr>
            <a:endParaRPr lang="sv-SE">
              <a:solidFill>
                <a:srgbClr val="FFFFFF"/>
              </a:solidFill>
            </a:endParaRPr>
          </a:p>
        </p:txBody>
      </p:sp>
    </p:spTree>
    <p:extLst>
      <p:ext uri="{BB962C8B-B14F-4D97-AF65-F5344CB8AC3E}">
        <p14:creationId xmlns="" xmlns:p14="http://schemas.microsoft.com/office/powerpoint/2010/main" val="7734713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D1945F-F1CA-44D5-B1AE-514EBBB0653C}"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16409962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8B8F26-9FE9-4F2F-AB86-A3843CC2C379}"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17613202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6ABEBD-3C5A-480E-9D73-B7A9BA604FEB}"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232854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808636-E7A1-4BC9-A8E6-8A0E75CBA50E}"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4168761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2636E3-1ABC-44D4-97AF-BD434A220823}"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26325309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6328E6-A470-4108-A6F6-0FBBB63F0337}"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35078415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3A0821-4CAF-42F7-BD22-60FA2A8F0264}"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6787358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9D54E9-C19B-445C-9D7C-6B592A856D2E}"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154168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endParaRPr 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5F76C66E-5ECF-4B95-94D6-BF3B6087B416}"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35648603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9F29FE-B09F-4C05-A684-40066DE7CAFB}"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42285495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92100"/>
            <a:ext cx="2057400" cy="57277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92100"/>
            <a:ext cx="6019800" cy="57277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92FA40-96B3-4AE0-A2DE-C6B3837625C6}"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1126519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92100"/>
            <a:ext cx="8229600" cy="57277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F4541F-22D9-4A5B-B893-63DEB011738A}" type="slidenum">
              <a:rPr lang="sv-SE">
                <a:solidFill>
                  <a:srgbClr val="FFFFFF"/>
                </a:solidFill>
              </a:rPr>
              <a:pPr>
                <a:defRPr/>
              </a:pPr>
              <a:t>‹#›</a:t>
            </a:fld>
            <a:endParaRPr lang="sv-SE">
              <a:solidFill>
                <a:srgbClr val="FFFFFF"/>
              </a:solidFill>
            </a:endParaRPr>
          </a:p>
        </p:txBody>
      </p:sp>
    </p:spTree>
    <p:extLst>
      <p:ext uri="{BB962C8B-B14F-4D97-AF65-F5344CB8AC3E}">
        <p14:creationId xmlns="" xmlns:p14="http://schemas.microsoft.com/office/powerpoint/2010/main" val="9429341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10242" name="Rectangle 2"/>
          <p:cNvSpPr>
            <a:spLocks noGrp="1" noRot="1" noChangeArrowheads="1"/>
          </p:cNvSpPr>
          <p:nvPr>
            <p:ph type="ctrTitle"/>
          </p:nvPr>
        </p:nvSpPr>
        <p:spPr>
          <a:xfrm>
            <a:off x="685800" y="1981200"/>
            <a:ext cx="7772400" cy="1600200"/>
          </a:xfrm>
        </p:spPr>
        <p:txBody>
          <a:bodyPr/>
          <a:lstStyle>
            <a:lvl1pPr>
              <a:defRPr/>
            </a:lvl1pPr>
          </a:lstStyle>
          <a:p>
            <a:pPr lvl="0"/>
            <a:r>
              <a:rPr lang="sv-SE" noProof="0" smtClean="0"/>
              <a:t>Klicka här för att ändra format</a:t>
            </a:r>
          </a:p>
        </p:txBody>
      </p:sp>
      <p:sp>
        <p:nvSpPr>
          <p:cNvPr id="10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sv-SE" noProof="0" smtClean="0"/>
              <a:t>Klicka här för att ändra format på underrubrik i bakgrunden</a:t>
            </a:r>
          </a:p>
        </p:txBody>
      </p:sp>
      <p:sp>
        <p:nvSpPr>
          <p:cNvPr id="4" name="Rectangle 4"/>
          <p:cNvSpPr>
            <a:spLocks noGrp="1" noChangeArrowheads="1"/>
          </p:cNvSpPr>
          <p:nvPr>
            <p:ph type="dt" sz="quarter" idx="10"/>
          </p:nvPr>
        </p:nvSpPr>
        <p:spPr/>
        <p:txBody>
          <a:bodyPr/>
          <a:lstStyle>
            <a:lvl1pPr>
              <a:defRPr>
                <a:latin typeface="Tahoma" pitchFamily="34" charset="0"/>
              </a:defRPr>
            </a:lvl1pPr>
          </a:lstStyle>
          <a:p>
            <a:pPr>
              <a:defRPr/>
            </a:pPr>
            <a:endParaRPr lang="sv-SE"/>
          </a:p>
        </p:txBody>
      </p:sp>
      <p:sp>
        <p:nvSpPr>
          <p:cNvPr id="5" name="Rectangle 5"/>
          <p:cNvSpPr>
            <a:spLocks noGrp="1" noChangeArrowheads="1"/>
          </p:cNvSpPr>
          <p:nvPr>
            <p:ph type="ftr" sz="quarter" idx="11"/>
          </p:nvPr>
        </p:nvSpPr>
        <p:spPr/>
        <p:txBody>
          <a:bodyPr/>
          <a:lstStyle>
            <a:lvl1pPr>
              <a:defRPr>
                <a:latin typeface="Tahoma" pitchFamily="34" charset="0"/>
              </a:defRPr>
            </a:lvl1pPr>
          </a:lstStyle>
          <a:p>
            <a:pPr>
              <a:defRPr/>
            </a:pPr>
            <a:endParaRPr lang="sv-SE"/>
          </a:p>
        </p:txBody>
      </p:sp>
      <p:sp>
        <p:nvSpPr>
          <p:cNvPr id="6" name="Rectangle 6"/>
          <p:cNvSpPr>
            <a:spLocks noGrp="1" noChangeArrowheads="1"/>
          </p:cNvSpPr>
          <p:nvPr>
            <p:ph type="sldNum" sz="quarter" idx="12"/>
          </p:nvPr>
        </p:nvSpPr>
        <p:spPr/>
        <p:txBody>
          <a:bodyPr/>
          <a:lstStyle>
            <a:lvl1pPr>
              <a:defRPr>
                <a:latin typeface="Tahoma" pitchFamily="34" charset="0"/>
              </a:defRPr>
            </a:lvl1pPr>
          </a:lstStyle>
          <a:p>
            <a:pPr>
              <a:defRPr/>
            </a:pPr>
            <a:fld id="{4A143203-9CE1-4572-9DD9-4B0E504251FC}" type="slidenum">
              <a:rPr lang="sv-SE"/>
              <a:pPr>
                <a:defRPr/>
              </a:pPr>
              <a:t>‹#›</a:t>
            </a:fld>
            <a:endParaRPr lang="sv-SE"/>
          </a:p>
        </p:txBody>
      </p:sp>
    </p:spTree>
    <p:extLst>
      <p:ext uri="{BB962C8B-B14F-4D97-AF65-F5344CB8AC3E}">
        <p14:creationId xmlns="" xmlns:p14="http://schemas.microsoft.com/office/powerpoint/2010/main" val="2781606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4262D354-4A70-4273-9B53-26DA28AA7794}" type="slidenum">
              <a:rPr lang="sv-SE"/>
              <a:pPr>
                <a:defRPr/>
              </a:pPr>
              <a:t>‹#›</a:t>
            </a:fld>
            <a:endParaRPr lang="sv-SE"/>
          </a:p>
        </p:txBody>
      </p:sp>
    </p:spTree>
    <p:extLst>
      <p:ext uri="{BB962C8B-B14F-4D97-AF65-F5344CB8AC3E}">
        <p14:creationId xmlns="" xmlns:p14="http://schemas.microsoft.com/office/powerpoint/2010/main" val="13926878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BC02D8B3-A78C-481A-B646-919AC76F3C94}" type="slidenum">
              <a:rPr lang="sv-SE"/>
              <a:pPr>
                <a:defRPr/>
              </a:pPr>
              <a:t>‹#›</a:t>
            </a:fld>
            <a:endParaRPr lang="sv-SE"/>
          </a:p>
        </p:txBody>
      </p:sp>
    </p:spTree>
    <p:extLst>
      <p:ext uri="{BB962C8B-B14F-4D97-AF65-F5344CB8AC3E}">
        <p14:creationId xmlns="" xmlns:p14="http://schemas.microsoft.com/office/powerpoint/2010/main" val="18371433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6" name="Platshållare för sidfot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atin typeface="Tahoma" pitchFamily="34" charset="0"/>
              </a:defRPr>
            </a:lvl1pPr>
          </a:lstStyle>
          <a:p>
            <a:pPr>
              <a:defRPr/>
            </a:pPr>
            <a:fld id="{8D6E9D31-033E-4762-A96E-7DE3BE4853BC}" type="slidenum">
              <a:rPr lang="sv-SE"/>
              <a:pPr>
                <a:defRPr/>
              </a:pPr>
              <a:t>‹#›</a:t>
            </a:fld>
            <a:endParaRPr lang="sv-SE"/>
          </a:p>
        </p:txBody>
      </p:sp>
    </p:spTree>
    <p:extLst>
      <p:ext uri="{BB962C8B-B14F-4D97-AF65-F5344CB8AC3E}">
        <p14:creationId xmlns="" xmlns:p14="http://schemas.microsoft.com/office/powerpoint/2010/main" val="4914432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atin typeface="Tahoma" pitchFamily="34" charset="0"/>
              </a:defRPr>
            </a:lvl1pPr>
          </a:lstStyle>
          <a:p>
            <a:pPr>
              <a:defRPr/>
            </a:pPr>
            <a:endParaRPr lang="sv-SE"/>
          </a:p>
        </p:txBody>
      </p:sp>
      <p:sp>
        <p:nvSpPr>
          <p:cNvPr id="8" name="Platshållare för sidfot 7"/>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9" name="Platshållare för bildnummer 8"/>
          <p:cNvSpPr>
            <a:spLocks noGrp="1"/>
          </p:cNvSpPr>
          <p:nvPr>
            <p:ph type="sldNum" sz="quarter" idx="12"/>
          </p:nvPr>
        </p:nvSpPr>
        <p:spPr/>
        <p:txBody>
          <a:bodyPr/>
          <a:lstStyle>
            <a:lvl1pPr>
              <a:defRPr>
                <a:latin typeface="Tahoma" pitchFamily="34" charset="0"/>
              </a:defRPr>
            </a:lvl1pPr>
          </a:lstStyle>
          <a:p>
            <a:pPr>
              <a:defRPr/>
            </a:pPr>
            <a:fld id="{D1FBFBC1-7447-4F7D-87DD-09BF515D92BE}" type="slidenum">
              <a:rPr lang="sv-SE"/>
              <a:pPr>
                <a:defRPr/>
              </a:pPr>
              <a:t>‹#›</a:t>
            </a:fld>
            <a:endParaRPr lang="sv-SE"/>
          </a:p>
        </p:txBody>
      </p:sp>
    </p:spTree>
    <p:extLst>
      <p:ext uri="{BB962C8B-B14F-4D97-AF65-F5344CB8AC3E}">
        <p14:creationId xmlns="" xmlns:p14="http://schemas.microsoft.com/office/powerpoint/2010/main" val="3965720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atin typeface="Tahoma" pitchFamily="34" charset="0"/>
              </a:defRPr>
            </a:lvl1pPr>
          </a:lstStyle>
          <a:p>
            <a:pPr>
              <a:defRPr/>
            </a:pPr>
            <a:endParaRPr lang="sv-SE"/>
          </a:p>
        </p:txBody>
      </p:sp>
      <p:sp>
        <p:nvSpPr>
          <p:cNvPr id="4" name="Platshållare för sidfot 3"/>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5" name="Platshållare för bildnummer 4"/>
          <p:cNvSpPr>
            <a:spLocks noGrp="1"/>
          </p:cNvSpPr>
          <p:nvPr>
            <p:ph type="sldNum" sz="quarter" idx="12"/>
          </p:nvPr>
        </p:nvSpPr>
        <p:spPr/>
        <p:txBody>
          <a:bodyPr/>
          <a:lstStyle>
            <a:lvl1pPr>
              <a:defRPr>
                <a:latin typeface="Tahoma" pitchFamily="34" charset="0"/>
              </a:defRPr>
            </a:lvl1pPr>
          </a:lstStyle>
          <a:p>
            <a:pPr>
              <a:defRPr/>
            </a:pPr>
            <a:fld id="{C6D6954B-3707-47B6-8FF7-A79E0D51408E}" type="slidenum">
              <a:rPr lang="sv-SE"/>
              <a:pPr>
                <a:defRPr/>
              </a:pPr>
              <a:t>‹#›</a:t>
            </a:fld>
            <a:endParaRPr lang="sv-SE"/>
          </a:p>
        </p:txBody>
      </p:sp>
    </p:spTree>
    <p:extLst>
      <p:ext uri="{BB962C8B-B14F-4D97-AF65-F5344CB8AC3E}">
        <p14:creationId xmlns="" xmlns:p14="http://schemas.microsoft.com/office/powerpoint/2010/main" val="17058783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Tahoma" pitchFamily="34" charset="0"/>
              </a:defRPr>
            </a:lvl1pPr>
          </a:lstStyle>
          <a:p>
            <a:pPr>
              <a:defRPr/>
            </a:pPr>
            <a:endParaRPr lang="sv-SE"/>
          </a:p>
        </p:txBody>
      </p:sp>
      <p:sp>
        <p:nvSpPr>
          <p:cNvPr id="3" name="Platshållare för sidfot 2"/>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4" name="Platshållare för bildnummer 3"/>
          <p:cNvSpPr>
            <a:spLocks noGrp="1"/>
          </p:cNvSpPr>
          <p:nvPr>
            <p:ph type="sldNum" sz="quarter" idx="12"/>
          </p:nvPr>
        </p:nvSpPr>
        <p:spPr/>
        <p:txBody>
          <a:bodyPr/>
          <a:lstStyle>
            <a:lvl1pPr>
              <a:defRPr>
                <a:latin typeface="Tahoma" pitchFamily="34" charset="0"/>
              </a:defRPr>
            </a:lvl1pPr>
          </a:lstStyle>
          <a:p>
            <a:pPr>
              <a:defRPr/>
            </a:pPr>
            <a:fld id="{BCEE4705-29FD-4E8B-AC53-C937E6EA2508}" type="slidenum">
              <a:rPr lang="sv-SE"/>
              <a:pPr>
                <a:defRPr/>
              </a:pPr>
              <a:t>‹#›</a:t>
            </a:fld>
            <a:endParaRPr lang="sv-SE"/>
          </a:p>
        </p:txBody>
      </p:sp>
    </p:spTree>
    <p:extLst>
      <p:ext uri="{BB962C8B-B14F-4D97-AF65-F5344CB8AC3E}">
        <p14:creationId xmlns="" xmlns:p14="http://schemas.microsoft.com/office/powerpoint/2010/main" val="267644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79B04E3C-78CF-46B7-A739-0D6014B9137A}"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42021925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6" name="Platshållare för sidfot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atin typeface="Tahoma" pitchFamily="34" charset="0"/>
              </a:defRPr>
            </a:lvl1pPr>
          </a:lstStyle>
          <a:p>
            <a:pPr>
              <a:defRPr/>
            </a:pPr>
            <a:fld id="{C53F304A-AB09-4714-B1B2-59B6D54EDFFF}" type="slidenum">
              <a:rPr lang="sv-SE"/>
              <a:pPr>
                <a:defRPr/>
              </a:pPr>
              <a:t>‹#›</a:t>
            </a:fld>
            <a:endParaRPr lang="sv-SE"/>
          </a:p>
        </p:txBody>
      </p:sp>
    </p:spTree>
    <p:extLst>
      <p:ext uri="{BB962C8B-B14F-4D97-AF65-F5344CB8AC3E}">
        <p14:creationId xmlns="" xmlns:p14="http://schemas.microsoft.com/office/powerpoint/2010/main" val="26362408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atin typeface="Tahoma" pitchFamily="34" charset="0"/>
              </a:defRPr>
            </a:lvl1pPr>
          </a:lstStyle>
          <a:p>
            <a:pPr>
              <a:defRPr/>
            </a:pPr>
            <a:endParaRPr lang="sv-SE"/>
          </a:p>
        </p:txBody>
      </p:sp>
      <p:sp>
        <p:nvSpPr>
          <p:cNvPr id="6" name="Platshållare för sidfot 5"/>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atin typeface="Tahoma" pitchFamily="34" charset="0"/>
              </a:defRPr>
            </a:lvl1pPr>
          </a:lstStyle>
          <a:p>
            <a:pPr>
              <a:defRPr/>
            </a:pPr>
            <a:fld id="{FDDF0CA3-BD8C-4469-85AE-DA55779CD6AC}" type="slidenum">
              <a:rPr lang="sv-SE"/>
              <a:pPr>
                <a:defRPr/>
              </a:pPr>
              <a:t>‹#›</a:t>
            </a:fld>
            <a:endParaRPr lang="sv-SE"/>
          </a:p>
        </p:txBody>
      </p:sp>
    </p:spTree>
    <p:extLst>
      <p:ext uri="{BB962C8B-B14F-4D97-AF65-F5344CB8AC3E}">
        <p14:creationId xmlns="" xmlns:p14="http://schemas.microsoft.com/office/powerpoint/2010/main" val="42290400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0E95A8A5-2C38-43D9-87EE-928364E8AF2F}" type="slidenum">
              <a:rPr lang="sv-SE"/>
              <a:pPr>
                <a:defRPr/>
              </a:pPr>
              <a:t>‹#›</a:t>
            </a:fld>
            <a:endParaRPr lang="sv-SE"/>
          </a:p>
        </p:txBody>
      </p:sp>
    </p:spTree>
    <p:extLst>
      <p:ext uri="{BB962C8B-B14F-4D97-AF65-F5344CB8AC3E}">
        <p14:creationId xmlns="" xmlns:p14="http://schemas.microsoft.com/office/powerpoint/2010/main" val="22576231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07188" y="228600"/>
            <a:ext cx="2135187" cy="587057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01625" y="228600"/>
            <a:ext cx="6253163" cy="587057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Tahoma" pitchFamily="34" charset="0"/>
              </a:defRPr>
            </a:lvl1pPr>
          </a:lstStyle>
          <a:p>
            <a:pPr>
              <a:defRPr/>
            </a:pPr>
            <a:endParaRPr lang="sv-SE"/>
          </a:p>
        </p:txBody>
      </p:sp>
      <p:sp>
        <p:nvSpPr>
          <p:cNvPr id="5" name="Platshållare för sidfot 4"/>
          <p:cNvSpPr>
            <a:spLocks noGrp="1"/>
          </p:cNvSpPr>
          <p:nvPr>
            <p:ph type="ftr" sz="quarter" idx="11"/>
          </p:nvPr>
        </p:nvSpPr>
        <p:spPr/>
        <p:txBody>
          <a:bodyPr/>
          <a:lstStyle>
            <a:lvl1pPr>
              <a:defRPr>
                <a:latin typeface="Tahoma" pitchFamily="34" charset="0"/>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atin typeface="Tahoma" pitchFamily="34" charset="0"/>
              </a:defRPr>
            </a:lvl1pPr>
          </a:lstStyle>
          <a:p>
            <a:pPr>
              <a:defRPr/>
            </a:pPr>
            <a:fld id="{96934049-0253-4CD3-88F3-1E7F7B08037D}" type="slidenum">
              <a:rPr lang="sv-SE"/>
              <a:pPr>
                <a:defRPr/>
              </a:pPr>
              <a:t>‹#›</a:t>
            </a:fld>
            <a:endParaRPr lang="sv-SE"/>
          </a:p>
        </p:txBody>
      </p:sp>
    </p:spTree>
    <p:extLst>
      <p:ext uri="{BB962C8B-B14F-4D97-AF65-F5344CB8AC3E}">
        <p14:creationId xmlns="" xmlns:p14="http://schemas.microsoft.com/office/powerpoint/2010/main" val="2619271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505EEDE0-D2FD-4136-B014-1FA9636EC14F}" type="datetimeFigureOut">
              <a:rPr lang="en-US" smtClean="0">
                <a:solidFill>
                  <a:prstClr val="black">
                    <a:tint val="75000"/>
                  </a:prstClr>
                </a:solidFill>
              </a:rPr>
              <a:pPr/>
              <a:t>3/17/2016</a:t>
            </a:fld>
            <a:endParaRPr lang="en-US">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p>
            <a:fld id="{E7CD6FDE-2757-47B1-8EED-5A704C683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85571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05EEDE0-D2FD-4136-B014-1FA9636EC14F}" type="datetimeFigureOut">
              <a:rPr lang="en-US" smtClean="0">
                <a:solidFill>
                  <a:prstClr val="black">
                    <a:tint val="75000"/>
                  </a:prstClr>
                </a:solidFill>
              </a:rPr>
              <a:pPr/>
              <a:t>3/17/2016</a:t>
            </a:fld>
            <a:endParaRPr lang="en-US">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p>
            <a:fld id="{E7CD6FDE-2757-47B1-8EED-5A704C683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213941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05EEDE0-D2FD-4136-B014-1FA9636EC14F}" type="datetimeFigureOut">
              <a:rPr lang="en-US" smtClean="0">
                <a:solidFill>
                  <a:prstClr val="black">
                    <a:tint val="75000"/>
                  </a:prstClr>
                </a:solidFill>
              </a:rPr>
              <a:pPr/>
              <a:t>3/17/2016</a:t>
            </a:fld>
            <a:endParaRPr lang="en-US">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p>
            <a:fld id="{E7CD6FDE-2757-47B1-8EED-5A704C683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020140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05EEDE0-D2FD-4136-B014-1FA9636EC14F}" type="datetimeFigureOut">
              <a:rPr lang="en-US" smtClean="0">
                <a:solidFill>
                  <a:prstClr val="black">
                    <a:tint val="75000"/>
                  </a:prstClr>
                </a:solidFill>
              </a:rPr>
              <a:pPr/>
              <a:t>3/17/2016</a:t>
            </a:fld>
            <a:endParaRPr lang="en-US">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US">
              <a:solidFill>
                <a:prstClr val="black">
                  <a:tint val="75000"/>
                </a:prstClr>
              </a:solidFill>
            </a:endParaRPr>
          </a:p>
        </p:txBody>
      </p:sp>
      <p:sp>
        <p:nvSpPr>
          <p:cNvPr id="7" name="Platshållare för bildnummer 6"/>
          <p:cNvSpPr>
            <a:spLocks noGrp="1"/>
          </p:cNvSpPr>
          <p:nvPr>
            <p:ph type="sldNum" sz="quarter" idx="12"/>
          </p:nvPr>
        </p:nvSpPr>
        <p:spPr/>
        <p:txBody>
          <a:bodyPr/>
          <a:lstStyle/>
          <a:p>
            <a:fld id="{E7CD6FDE-2757-47B1-8EED-5A704C683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897627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05EEDE0-D2FD-4136-B014-1FA9636EC14F}" type="datetimeFigureOut">
              <a:rPr lang="en-US" smtClean="0">
                <a:solidFill>
                  <a:prstClr val="black">
                    <a:tint val="75000"/>
                  </a:prstClr>
                </a:solidFill>
              </a:rPr>
              <a:pPr/>
              <a:t>3/17/2016</a:t>
            </a:fld>
            <a:endParaRPr lang="en-US">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en-US">
              <a:solidFill>
                <a:prstClr val="black">
                  <a:tint val="75000"/>
                </a:prstClr>
              </a:solidFill>
            </a:endParaRPr>
          </a:p>
        </p:txBody>
      </p:sp>
      <p:sp>
        <p:nvSpPr>
          <p:cNvPr id="9" name="Platshållare för bildnummer 8"/>
          <p:cNvSpPr>
            <a:spLocks noGrp="1"/>
          </p:cNvSpPr>
          <p:nvPr>
            <p:ph type="sldNum" sz="quarter" idx="12"/>
          </p:nvPr>
        </p:nvSpPr>
        <p:spPr/>
        <p:txBody>
          <a:bodyPr/>
          <a:lstStyle/>
          <a:p>
            <a:fld id="{E7CD6FDE-2757-47B1-8EED-5A704C683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930638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05EEDE0-D2FD-4136-B014-1FA9636EC14F}" type="datetimeFigureOut">
              <a:rPr lang="en-US" smtClean="0">
                <a:solidFill>
                  <a:prstClr val="black">
                    <a:tint val="75000"/>
                  </a:prstClr>
                </a:solidFill>
              </a:rPr>
              <a:pPr/>
              <a:t>3/17/2016</a:t>
            </a:fld>
            <a:endParaRPr lang="en-US">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en-US">
              <a:solidFill>
                <a:prstClr val="black">
                  <a:tint val="75000"/>
                </a:prstClr>
              </a:solidFill>
            </a:endParaRPr>
          </a:p>
        </p:txBody>
      </p:sp>
      <p:sp>
        <p:nvSpPr>
          <p:cNvPr id="5" name="Platshållare för bildnummer 4"/>
          <p:cNvSpPr>
            <a:spLocks noGrp="1"/>
          </p:cNvSpPr>
          <p:nvPr>
            <p:ph type="sldNum" sz="quarter" idx="12"/>
          </p:nvPr>
        </p:nvSpPr>
        <p:spPr/>
        <p:txBody>
          <a:bodyPr/>
          <a:lstStyle/>
          <a:p>
            <a:fld id="{E7CD6FDE-2757-47B1-8EED-5A704C683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4161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24AF06E0-8F4A-4F44-8FA3-8D481B14A666}"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10985804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05EEDE0-D2FD-4136-B014-1FA9636EC14F}" type="datetimeFigureOut">
              <a:rPr lang="en-US" smtClean="0">
                <a:solidFill>
                  <a:prstClr val="black">
                    <a:tint val="75000"/>
                  </a:prstClr>
                </a:solidFill>
              </a:rPr>
              <a:pPr/>
              <a:t>3/17/2016</a:t>
            </a:fld>
            <a:endParaRPr lang="en-US">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en-US">
              <a:solidFill>
                <a:prstClr val="black">
                  <a:tint val="75000"/>
                </a:prstClr>
              </a:solidFill>
            </a:endParaRPr>
          </a:p>
        </p:txBody>
      </p:sp>
      <p:sp>
        <p:nvSpPr>
          <p:cNvPr id="4" name="Platshållare för bildnummer 3"/>
          <p:cNvSpPr>
            <a:spLocks noGrp="1"/>
          </p:cNvSpPr>
          <p:nvPr>
            <p:ph type="sldNum" sz="quarter" idx="12"/>
          </p:nvPr>
        </p:nvSpPr>
        <p:spPr/>
        <p:txBody>
          <a:bodyPr/>
          <a:lstStyle/>
          <a:p>
            <a:fld id="{E7CD6FDE-2757-47B1-8EED-5A704C683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518184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05EEDE0-D2FD-4136-B014-1FA9636EC14F}" type="datetimeFigureOut">
              <a:rPr lang="en-US" smtClean="0">
                <a:solidFill>
                  <a:prstClr val="black">
                    <a:tint val="75000"/>
                  </a:prstClr>
                </a:solidFill>
              </a:rPr>
              <a:pPr/>
              <a:t>3/17/2016</a:t>
            </a:fld>
            <a:endParaRPr lang="en-US">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US">
              <a:solidFill>
                <a:prstClr val="black">
                  <a:tint val="75000"/>
                </a:prstClr>
              </a:solidFill>
            </a:endParaRPr>
          </a:p>
        </p:txBody>
      </p:sp>
      <p:sp>
        <p:nvSpPr>
          <p:cNvPr id="7" name="Platshållare för bildnummer 6"/>
          <p:cNvSpPr>
            <a:spLocks noGrp="1"/>
          </p:cNvSpPr>
          <p:nvPr>
            <p:ph type="sldNum" sz="quarter" idx="12"/>
          </p:nvPr>
        </p:nvSpPr>
        <p:spPr/>
        <p:txBody>
          <a:bodyPr/>
          <a:lstStyle/>
          <a:p>
            <a:fld id="{E7CD6FDE-2757-47B1-8EED-5A704C683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5606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05EEDE0-D2FD-4136-B014-1FA9636EC14F}" type="datetimeFigureOut">
              <a:rPr lang="en-US" smtClean="0">
                <a:solidFill>
                  <a:prstClr val="black">
                    <a:tint val="75000"/>
                  </a:prstClr>
                </a:solidFill>
              </a:rPr>
              <a:pPr/>
              <a:t>3/17/2016</a:t>
            </a:fld>
            <a:endParaRPr lang="en-US">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US">
              <a:solidFill>
                <a:prstClr val="black">
                  <a:tint val="75000"/>
                </a:prstClr>
              </a:solidFill>
            </a:endParaRPr>
          </a:p>
        </p:txBody>
      </p:sp>
      <p:sp>
        <p:nvSpPr>
          <p:cNvPr id="7" name="Platshållare för bildnummer 6"/>
          <p:cNvSpPr>
            <a:spLocks noGrp="1"/>
          </p:cNvSpPr>
          <p:nvPr>
            <p:ph type="sldNum" sz="quarter" idx="12"/>
          </p:nvPr>
        </p:nvSpPr>
        <p:spPr/>
        <p:txBody>
          <a:bodyPr/>
          <a:lstStyle/>
          <a:p>
            <a:fld id="{E7CD6FDE-2757-47B1-8EED-5A704C683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015634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05EEDE0-D2FD-4136-B014-1FA9636EC14F}" type="datetimeFigureOut">
              <a:rPr lang="en-US" smtClean="0">
                <a:solidFill>
                  <a:prstClr val="black">
                    <a:tint val="75000"/>
                  </a:prstClr>
                </a:solidFill>
              </a:rPr>
              <a:pPr/>
              <a:t>3/17/2016</a:t>
            </a:fld>
            <a:endParaRPr lang="en-US">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p>
            <a:fld id="{E7CD6FDE-2757-47B1-8EED-5A704C683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784107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05EEDE0-D2FD-4136-B014-1FA9636EC14F}" type="datetimeFigureOut">
              <a:rPr lang="en-US" smtClean="0">
                <a:solidFill>
                  <a:prstClr val="black">
                    <a:tint val="75000"/>
                  </a:prstClr>
                </a:solidFill>
              </a:rPr>
              <a:pPr/>
              <a:t>3/17/2016</a:t>
            </a:fld>
            <a:endParaRPr lang="en-US">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US">
              <a:solidFill>
                <a:prstClr val="black">
                  <a:tint val="75000"/>
                </a:prstClr>
              </a:solidFill>
            </a:endParaRPr>
          </a:p>
        </p:txBody>
      </p:sp>
      <p:sp>
        <p:nvSpPr>
          <p:cNvPr id="6" name="Platshållare för bildnummer 5"/>
          <p:cNvSpPr>
            <a:spLocks noGrp="1"/>
          </p:cNvSpPr>
          <p:nvPr>
            <p:ph type="sldNum" sz="quarter" idx="12"/>
          </p:nvPr>
        </p:nvSpPr>
        <p:spPr/>
        <p:txBody>
          <a:bodyPr/>
          <a:lstStyle/>
          <a:p>
            <a:fld id="{E7CD6FDE-2757-47B1-8EED-5A704C683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000961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pPr>
              <a:defRPr/>
            </a:pPr>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pPr>
              <a:defRPr/>
            </a:pPr>
            <a:fld id="{AC95BC85-5EC1-4899-AB20-A1928551DB34}" type="slidenum">
              <a:rPr lang="sv-SE" smtClean="0">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 xmlns:p14="http://schemas.microsoft.com/office/powerpoint/2010/main" val="1238100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a:defRPr/>
            </a:pPr>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pPr>
              <a:defRPr/>
            </a:pPr>
            <a:fld id="{17C7978F-A24B-44F3-BBC1-A93BC01B359D}" type="slidenum">
              <a:rPr lang="sv-SE" smtClean="0">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 xmlns:p14="http://schemas.microsoft.com/office/powerpoint/2010/main" val="21055200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pPr>
              <a:defRPr/>
            </a:pPr>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pPr>
              <a:defRPr/>
            </a:pP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pPr>
              <a:defRPr/>
            </a:pPr>
            <a:fld id="{75DE51C5-A79C-4E5F-8FDD-CC0767BB5313}" type="slidenum">
              <a:rPr lang="sv-SE" smtClean="0">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 xmlns:p14="http://schemas.microsoft.com/office/powerpoint/2010/main" val="38341226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pPr>
              <a:defRPr/>
            </a:pPr>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pPr>
              <a:defRPr/>
            </a:pPr>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pPr>
              <a:defRPr/>
            </a:pPr>
            <a:fld id="{256FC6C8-B587-414A-854B-68305A2DC65E}" type="slidenum">
              <a:rPr lang="sv-SE" smtClean="0">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 xmlns:p14="http://schemas.microsoft.com/office/powerpoint/2010/main" val="9327731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pPr>
              <a:defRPr/>
            </a:pPr>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pPr>
              <a:defRPr/>
            </a:pPr>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pPr>
              <a:defRPr/>
            </a:pPr>
            <a:fld id="{B493E7F7-7DAF-4354-9150-64B568E51FE7}" type="slidenum">
              <a:rPr lang="sv-SE" smtClean="0">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 xmlns:p14="http://schemas.microsoft.com/office/powerpoint/2010/main" val="75058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image" Target="../media/image3.jpeg"/><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3.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sv-SE" smtClean="0">
              <a:solidFill>
                <a:srgbClr val="000000"/>
              </a:solidFill>
            </a:endParaRPr>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sv-SE" smtClean="0">
              <a:solidFill>
                <a:srgbClr val="000000"/>
              </a:solidFill>
            </a:endParaRPr>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FF59E0A-9EFC-477B-A230-AFEC29302C43}" type="slidenum">
              <a:rPr lang="sv-SE" smtClean="0">
                <a:solidFill>
                  <a:srgbClr val="000000"/>
                </a:solidFill>
              </a:rPr>
              <a:pPr fontAlgn="base">
                <a:spcBef>
                  <a:spcPct val="0"/>
                </a:spcBef>
                <a:spcAft>
                  <a:spcPct val="0"/>
                </a:spcAft>
              </a:pPr>
              <a:t>‹#›</a:t>
            </a:fld>
            <a:endParaRPr lang="sv-SE" smtClean="0">
              <a:solidFill>
                <a:srgbClr val="000000"/>
              </a:solidFill>
            </a:endParaRPr>
          </a:p>
        </p:txBody>
      </p:sp>
    </p:spTree>
    <p:extLst>
      <p:ext uri="{BB962C8B-B14F-4D97-AF65-F5344CB8AC3E}">
        <p14:creationId xmlns="" xmlns:p14="http://schemas.microsoft.com/office/powerpoint/2010/main" val="2176084534"/>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528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sv-SE"/>
          </a:p>
        </p:txBody>
      </p:sp>
      <p:sp>
        <p:nvSpPr>
          <p:cNvPr id="5283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sv-SE"/>
          </a:p>
        </p:txBody>
      </p:sp>
      <p:sp>
        <p:nvSpPr>
          <p:cNvPr id="5283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BDEF6C87-1335-465F-ABD8-363729EC7C4C}" type="slidenum">
              <a:rPr lang="sv-SE"/>
              <a:pPr fontAlgn="base">
                <a:spcBef>
                  <a:spcPct val="0"/>
                </a:spcBef>
                <a:spcAft>
                  <a:spcPct val="0"/>
                </a:spcAft>
                <a:defRPr/>
              </a:pPr>
              <a:t>‹#›</a:t>
            </a:fld>
            <a:endParaRPr lang="sv-SE"/>
          </a:p>
        </p:txBody>
      </p:sp>
    </p:spTree>
    <p:extLst>
      <p:ext uri="{BB962C8B-B14F-4D97-AF65-F5344CB8AC3E}">
        <p14:creationId xmlns="" xmlns:p14="http://schemas.microsoft.com/office/powerpoint/2010/main" val="2857431488"/>
      </p:ext>
    </p:extLst>
  </p:cSld>
  <p:clrMap bg1="lt1" tx1="dk1" bg2="lt2" tx2="dk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 id="2147484864" r:id="rId9"/>
    <p:sldLayoutId id="2147484865" r:id="rId10"/>
    <p:sldLayoutId id="2147484866" r:id="rId11"/>
    <p:sldLayoutId id="214748486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9219"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9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sv-SE"/>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sv-SE"/>
          </a:p>
        </p:txBody>
      </p:sp>
      <p:sp>
        <p:nvSpPr>
          <p:cNvPr id="9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4BE6BF16-446F-4466-8D1A-9634AD469C00}" type="slidenum">
              <a:rPr lang="sv-SE"/>
              <a:pPr fontAlgn="base">
                <a:spcBef>
                  <a:spcPct val="0"/>
                </a:spcBef>
                <a:spcAft>
                  <a:spcPct val="0"/>
                </a:spcAft>
                <a:defRPr/>
              </a:pPr>
              <a:t>‹#›</a:t>
            </a:fld>
            <a:endParaRPr lang="sv-SE"/>
          </a:p>
        </p:txBody>
      </p:sp>
    </p:spTree>
    <p:extLst>
      <p:ext uri="{BB962C8B-B14F-4D97-AF65-F5344CB8AC3E}">
        <p14:creationId xmlns="" xmlns:p14="http://schemas.microsoft.com/office/powerpoint/2010/main" val="111765976"/>
      </p:ext>
    </p:extLst>
  </p:cSld>
  <p:clrMap bg1="dk2" tx1="lt1" bg2="dk1" tx2="lt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 id="214748491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sv-SE"/>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sv-SE"/>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5BED92E2-66AB-4C82-A1B7-B497BD581FE8}" type="slidenum">
              <a:rPr lang="sv-SE"/>
              <a:pPr fontAlgn="base">
                <a:spcBef>
                  <a:spcPct val="0"/>
                </a:spcBef>
                <a:spcAft>
                  <a:spcPct val="0"/>
                </a:spcAft>
                <a:defRPr/>
              </a:pPr>
              <a:t>‹#›</a:t>
            </a:fld>
            <a:endParaRPr lang="sv-SE"/>
          </a:p>
        </p:txBody>
      </p:sp>
    </p:spTree>
    <p:extLst>
      <p:ext uri="{BB962C8B-B14F-4D97-AF65-F5344CB8AC3E}">
        <p14:creationId xmlns="" xmlns:p14="http://schemas.microsoft.com/office/powerpoint/2010/main" val="1378107886"/>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65E49-3495-4BB2-82E2-EB4B4C0F0222}" type="datetimeFigureOut">
              <a:rPr lang="sv-SE" smtClean="0">
                <a:solidFill>
                  <a:prstClr val="black">
                    <a:tint val="75000"/>
                  </a:prstClr>
                </a:solidFill>
              </a:rPr>
              <a:pPr/>
              <a:t>2016-03-17</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311E5-94AB-47C2-945B-61C9F8059BA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 xmlns:p14="http://schemas.microsoft.com/office/powerpoint/2010/main" val="579465353"/>
      </p:ext>
    </p:extLst>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 id="214748495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8944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51588" name="Rectangle 4"/>
          <p:cNvSpPr>
            <a:spLocks noGrp="1" noChangeArrowheads="1"/>
          </p:cNvSpPr>
          <p:nvPr>
            <p:ph type="dt" sz="half" idx="2"/>
          </p:nvPr>
        </p:nvSpPr>
        <p:spPr bwMode="auto">
          <a:xfrm>
            <a:off x="304800" y="6245225"/>
            <a:ext cx="22860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mn-lt"/>
              </a:defRPr>
            </a:lvl1pPr>
          </a:lstStyle>
          <a:p>
            <a:pPr fontAlgn="base">
              <a:spcBef>
                <a:spcPct val="0"/>
              </a:spcBef>
              <a:spcAft>
                <a:spcPct val="0"/>
              </a:spcAft>
              <a:defRPr/>
            </a:pPr>
            <a:endParaRPr lang="sv-SE"/>
          </a:p>
        </p:txBody>
      </p:sp>
      <p:sp>
        <p:nvSpPr>
          <p:cNvPr id="45158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mn-lt"/>
              </a:defRPr>
            </a:lvl1pPr>
          </a:lstStyle>
          <a:p>
            <a:pPr fontAlgn="base">
              <a:spcBef>
                <a:spcPct val="0"/>
              </a:spcBef>
              <a:spcAft>
                <a:spcPct val="0"/>
              </a:spcAft>
              <a:defRPr/>
            </a:pPr>
            <a:endParaRPr lang="sv-SE"/>
          </a:p>
        </p:txBody>
      </p:sp>
      <p:sp>
        <p:nvSpPr>
          <p:cNvPr id="451590" name="Rectangle 6"/>
          <p:cNvSpPr>
            <a:spLocks noGrp="1" noChangeArrowheads="1"/>
          </p:cNvSpPr>
          <p:nvPr>
            <p:ph type="sldNum" sz="quarter" idx="4"/>
          </p:nvPr>
        </p:nvSpPr>
        <p:spPr bwMode="auto">
          <a:xfrm>
            <a:off x="6553200" y="6245225"/>
            <a:ext cx="22860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mn-lt"/>
              </a:defRPr>
            </a:lvl1pPr>
          </a:lstStyle>
          <a:p>
            <a:pPr fontAlgn="base">
              <a:spcBef>
                <a:spcPct val="0"/>
              </a:spcBef>
              <a:spcAft>
                <a:spcPct val="0"/>
              </a:spcAft>
              <a:defRPr/>
            </a:pPr>
            <a:fld id="{2050E925-A4DC-41F3-B74C-F5BC4FC0EFE2}" type="slidenum">
              <a:rPr lang="sv-SE"/>
              <a:pPr fontAlgn="base">
                <a:spcBef>
                  <a:spcPct val="0"/>
                </a:spcBef>
                <a:spcAft>
                  <a:spcPct val="0"/>
                </a:spcAft>
                <a:defRPr/>
              </a:pPr>
              <a:t>‹#›</a:t>
            </a:fld>
            <a:endParaRPr lang="sv-SE"/>
          </a:p>
        </p:txBody>
      </p:sp>
    </p:spTree>
    <p:extLst>
      <p:ext uri="{BB962C8B-B14F-4D97-AF65-F5344CB8AC3E}">
        <p14:creationId xmlns="" xmlns:p14="http://schemas.microsoft.com/office/powerpoint/2010/main" val="2668248718"/>
      </p:ext>
    </p:extLst>
  </p:cSld>
  <p:clrMap bg1="dk2" tx1="lt1" bg2="dk1" tx2="lt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63" r:id="rId6"/>
    <p:sldLayoutId id="2147484964" r:id="rId7"/>
    <p:sldLayoutId id="2147484965" r:id="rId8"/>
    <p:sldLayoutId id="2147484966" r:id="rId9"/>
    <p:sldLayoutId id="2147484967" r:id="rId10"/>
    <p:sldLayoutId id="2147484968" r:id="rId11"/>
    <p:sldLayoutId id="2147484969" r:id="rId12"/>
    <p:sldLayoutId id="214748497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defRPr>
            </a:lvl1pPr>
          </a:lstStyle>
          <a:p>
            <a:pPr fontAlgn="base">
              <a:spcBef>
                <a:spcPct val="0"/>
              </a:spcBef>
              <a:spcAft>
                <a:spcPct val="0"/>
              </a:spcAft>
              <a:defRPr/>
            </a:pPr>
            <a:endParaRPr lang="sv-SE"/>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defRPr>
            </a:lvl1pPr>
          </a:lstStyle>
          <a:p>
            <a:pPr fontAlgn="base">
              <a:spcBef>
                <a:spcPct val="0"/>
              </a:spcBef>
              <a:spcAft>
                <a:spcPct val="0"/>
              </a:spcAft>
              <a:defRPr/>
            </a:pPr>
            <a:endParaRPr lang="sv-SE"/>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defRPr>
            </a:lvl1pPr>
          </a:lstStyle>
          <a:p>
            <a:pPr fontAlgn="base">
              <a:spcBef>
                <a:spcPct val="0"/>
              </a:spcBef>
              <a:spcAft>
                <a:spcPct val="0"/>
              </a:spcAft>
              <a:defRPr/>
            </a:pPr>
            <a:fld id="{872451C0-D428-47F6-B245-DE6CC193BDE2}" type="slidenum">
              <a:rPr lang="sv-SE"/>
              <a:pPr fontAlgn="base">
                <a:spcBef>
                  <a:spcPct val="0"/>
                </a:spcBef>
                <a:spcAft>
                  <a:spcPct val="0"/>
                </a:spcAft>
                <a:defRPr/>
              </a:pPr>
              <a:t>‹#›</a:t>
            </a:fld>
            <a:endParaRPr lang="sv-SE"/>
          </a:p>
        </p:txBody>
      </p:sp>
    </p:spTree>
    <p:extLst>
      <p:ext uri="{BB962C8B-B14F-4D97-AF65-F5344CB8AC3E}">
        <p14:creationId xmlns="" xmlns:p14="http://schemas.microsoft.com/office/powerpoint/2010/main" val="906178674"/>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nvGrpSpPr>
          <p:cNvPr id="56323" name="Group 17"/>
          <p:cNvGrpSpPr>
            <a:grpSpLocks/>
          </p:cNvGrpSpPr>
          <p:nvPr/>
        </p:nvGrpSpPr>
        <p:grpSpPr bwMode="auto">
          <a:xfrm>
            <a:off x="0" y="6570663"/>
            <a:ext cx="9144000" cy="287337"/>
            <a:chOff x="0" y="6353387"/>
            <a:chExt cx="9144000" cy="361763"/>
          </a:xfrm>
        </p:grpSpPr>
        <p:grpSp>
          <p:nvGrpSpPr>
            <p:cNvPr id="56329"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grpSp>
          <p:nvGrpSpPr>
            <p:cNvPr id="56330"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13"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14"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sv-SE" smtClean="0"/>
              <a:t>Klicka här för att ändra format</a:t>
            </a:r>
            <a:endParaRPr lang="en-US"/>
          </a:p>
        </p:txBody>
      </p:sp>
      <p:sp>
        <p:nvSpPr>
          <p:cNvPr id="5632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4" name="Date Placeholder 3"/>
          <p:cNvSpPr>
            <a:spLocks noGrp="1"/>
          </p:cNvSpPr>
          <p:nvPr>
            <p:ph type="dt" sz="half" idx="2"/>
          </p:nvPr>
        </p:nvSpPr>
        <p:spPr>
          <a:xfrm>
            <a:off x="0" y="6570663"/>
            <a:ext cx="1643063" cy="287337"/>
          </a:xfrm>
          <a:prstGeom prst="rect">
            <a:avLst/>
          </a:prstGeom>
        </p:spPr>
        <p:txBody>
          <a:bodyPr vert="horz" rtlCol="0" anchor="ctr"/>
          <a:lstStyle>
            <a:lvl1pPr algn="l" eaLnBrk="1" latinLnBrk="0" hangingPunct="1">
              <a:defRPr kumimoji="0" sz="1200">
                <a:solidFill>
                  <a:prstClr val="black">
                    <a:tint val="75000"/>
                  </a:prstClr>
                </a:solidFill>
                <a:latin typeface="Arial" charset="0"/>
              </a:defRPr>
            </a:lvl1pPr>
          </a:lstStyle>
          <a:p>
            <a:pPr fontAlgn="base">
              <a:spcBef>
                <a:spcPct val="0"/>
              </a:spcBef>
              <a:spcAft>
                <a:spcPct val="0"/>
              </a:spcAft>
              <a:defRPr/>
            </a:pPr>
            <a:endParaRPr lang="sv-SE"/>
          </a:p>
        </p:txBody>
      </p:sp>
      <p:sp>
        <p:nvSpPr>
          <p:cNvPr id="5" name="Footer Placeholder 4"/>
          <p:cNvSpPr>
            <a:spLocks noGrp="1"/>
          </p:cNvSpPr>
          <p:nvPr>
            <p:ph type="ftr" sz="quarter" idx="3"/>
          </p:nvPr>
        </p:nvSpPr>
        <p:spPr>
          <a:xfrm>
            <a:off x="1643063" y="6570663"/>
            <a:ext cx="4214812" cy="287337"/>
          </a:xfrm>
          <a:prstGeom prst="rect">
            <a:avLst/>
          </a:prstGeom>
        </p:spPr>
        <p:txBody>
          <a:bodyPr vert="horz" rtlCol="0" anchor="ctr"/>
          <a:lstStyle>
            <a:lvl1pPr algn="l" eaLnBrk="1" latinLnBrk="0" hangingPunct="1">
              <a:defRPr kumimoji="0" sz="1200">
                <a:solidFill>
                  <a:prstClr val="black">
                    <a:tint val="85000"/>
                  </a:prstClr>
                </a:solidFill>
                <a:latin typeface="Arial" charset="0"/>
              </a:defRPr>
            </a:lvl1pPr>
          </a:lstStyle>
          <a:p>
            <a:pPr fontAlgn="base">
              <a:spcBef>
                <a:spcPct val="0"/>
              </a:spcBef>
              <a:spcAft>
                <a:spcPct val="0"/>
              </a:spcAft>
              <a:defRPr/>
            </a:pPr>
            <a:endParaRPr lang="sv-SE"/>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rtlCol="0" anchor="ctr"/>
          <a:lstStyle>
            <a:lvl1pPr algn="ctr" eaLnBrk="1" latinLnBrk="0" hangingPunct="1">
              <a:defRPr kumimoji="0" sz="1200">
                <a:solidFill>
                  <a:prstClr val="black">
                    <a:tint val="95000"/>
                  </a:prstClr>
                </a:solidFill>
                <a:latin typeface="Arial" charset="0"/>
              </a:defRPr>
            </a:lvl1pPr>
          </a:lstStyle>
          <a:p>
            <a:pPr fontAlgn="base">
              <a:spcBef>
                <a:spcPct val="0"/>
              </a:spcBef>
              <a:spcAft>
                <a:spcPct val="0"/>
              </a:spcAft>
              <a:defRPr/>
            </a:pPr>
            <a:fld id="{647DCA66-D44C-4010-A25A-D6431547014C}" type="slidenum">
              <a:rPr lang="sv-SE"/>
              <a:pPr fontAlgn="base">
                <a:spcBef>
                  <a:spcPct val="0"/>
                </a:spcBef>
                <a:spcAft>
                  <a:spcPct val="0"/>
                </a:spcAft>
                <a:defRPr/>
              </a:pPr>
              <a:t>‹#›</a:t>
            </a:fld>
            <a:endParaRPr lang="sv-SE"/>
          </a:p>
        </p:txBody>
      </p:sp>
    </p:spTree>
    <p:extLst>
      <p:ext uri="{BB962C8B-B14F-4D97-AF65-F5344CB8AC3E}">
        <p14:creationId xmlns="" xmlns:p14="http://schemas.microsoft.com/office/powerpoint/2010/main" val="2532461129"/>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txStyles>
    <p:title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nvGrpSpPr>
          <p:cNvPr id="8" name="Group 17"/>
          <p:cNvGrpSpPr/>
          <p:nvPr/>
        </p:nvGrpSpPr>
        <p:grpSpPr>
          <a:xfrm>
            <a:off x="0" y="6570024"/>
            <a:ext cx="9144000" cy="288000"/>
            <a:chOff x="0" y="6353387"/>
            <a:chExt cx="9144000" cy="361763"/>
          </a:xfrm>
        </p:grpSpPr>
        <p:grpSp>
          <p:nvGrpSpPr>
            <p:cNvPr id="9" name="Group 16"/>
            <p:cNvGrpSpPr/>
            <p:nvPr/>
          </p:nvGrpSpPr>
          <p:grpSpPr>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grpSp>
          <p:nvGrpSpPr>
            <p:cNvPr id="15" name="Group 15"/>
            <p:cNvGrpSpPr/>
            <p:nvPr/>
          </p:nvGrpSpPr>
          <p:grpSpPr>
            <a:xfrm>
              <a:off x="8640700" y="6354583"/>
              <a:ext cx="503300" cy="360567"/>
              <a:chOff x="8640700" y="6354583"/>
              <a:chExt cx="503300" cy="360567"/>
            </a:xfrm>
          </p:grpSpPr>
          <p:sp>
            <p:nvSpPr>
              <p:cNvPr id="12" name="Chevron 11"/>
              <p:cNvSpPr/>
              <p:nvPr userDrawn="1"/>
            </p:nvSpPr>
            <p:spPr>
              <a:xfrm flipH="1">
                <a:off x="8640700" y="6354583"/>
                <a:ext cx="249884" cy="360000"/>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13" name="Chevron 12"/>
              <p:cNvSpPr/>
              <p:nvPr userDrawn="1"/>
            </p:nvSpPr>
            <p:spPr>
              <a:xfrm flipH="1">
                <a:off x="8767248" y="6355150"/>
                <a:ext cx="249884" cy="360000"/>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14" name="Chevron 13"/>
              <p:cNvSpPr/>
              <p:nvPr userDrawn="1"/>
            </p:nvSpPr>
            <p:spPr>
              <a:xfrm flipH="1">
                <a:off x="8894116" y="6355000"/>
                <a:ext cx="249884" cy="360000"/>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kumimoji="0" lang="sv-SE" smtClean="0"/>
              <a:t>Klicka här för att ändra format</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4" name="Date Placeholder 3"/>
          <p:cNvSpPr>
            <a:spLocks noGrp="1"/>
          </p:cNvSpPr>
          <p:nvPr>
            <p:ph type="dt" sz="half" idx="2"/>
          </p:nvPr>
        </p:nvSpPr>
        <p:spPr>
          <a:xfrm>
            <a:off x="0" y="6570000"/>
            <a:ext cx="1643042" cy="288000"/>
          </a:xfrm>
          <a:prstGeom prst="rect">
            <a:avLst/>
          </a:prstGeom>
        </p:spPr>
        <p:txBody>
          <a:bodyPr vert="horz" rtlCol="0" anchor="ctr"/>
          <a:lstStyle>
            <a:lvl1pPr algn="l" eaLnBrk="1" latinLnBrk="0" hangingPunct="1">
              <a:defRPr kumimoji="0" sz="1200">
                <a:solidFill>
                  <a:schemeClr val="tx1">
                    <a:tint val="75000"/>
                  </a:schemeClr>
                </a:solidFill>
              </a:defRPr>
            </a:lvl1pPr>
          </a:lstStyle>
          <a:p>
            <a:pPr fontAlgn="base">
              <a:spcBef>
                <a:spcPct val="0"/>
              </a:spcBef>
              <a:spcAft>
                <a:spcPct val="0"/>
              </a:spcAft>
            </a:pPr>
            <a:endParaRPr lang="sv-SE">
              <a:solidFill>
                <a:prstClr val="black">
                  <a:tint val="75000"/>
                </a:prstClr>
              </a:solidFill>
              <a:latin typeface="Arial" charset="0"/>
            </a:endParaRPr>
          </a:p>
        </p:txBody>
      </p:sp>
      <p:sp>
        <p:nvSpPr>
          <p:cNvPr id="5" name="Footer Placeholder 4"/>
          <p:cNvSpPr>
            <a:spLocks noGrp="1"/>
          </p:cNvSpPr>
          <p:nvPr>
            <p:ph type="ftr" sz="quarter" idx="3"/>
          </p:nvPr>
        </p:nvSpPr>
        <p:spPr>
          <a:xfrm>
            <a:off x="1643042" y="6570000"/>
            <a:ext cx="4214842" cy="288000"/>
          </a:xfrm>
          <a:prstGeom prst="rect">
            <a:avLst/>
          </a:prstGeom>
        </p:spPr>
        <p:txBody>
          <a:bodyPr vert="horz" rtlCol="0" anchor="ctr"/>
          <a:lstStyle>
            <a:lvl1pPr algn="l" eaLnBrk="1" latinLnBrk="0" hangingPunct="1">
              <a:defRPr kumimoji="0" sz="1200">
                <a:solidFill>
                  <a:schemeClr val="tx1">
                    <a:tint val="85000"/>
                  </a:schemeClr>
                </a:solidFill>
              </a:defRPr>
            </a:lvl1pPr>
          </a:lstStyle>
          <a:p>
            <a:pPr fontAlgn="base">
              <a:spcBef>
                <a:spcPct val="0"/>
              </a:spcBef>
              <a:spcAft>
                <a:spcPct val="0"/>
              </a:spcAft>
            </a:pPr>
            <a:endParaRPr lang="sv-SE">
              <a:solidFill>
                <a:prstClr val="black">
                  <a:tint val="85000"/>
                </a:prstClr>
              </a:solidFill>
              <a:latin typeface="Arial" charset="0"/>
            </a:endParaRPr>
          </a:p>
        </p:txBody>
      </p:sp>
      <p:sp>
        <p:nvSpPr>
          <p:cNvPr id="6" name="Slide Number Placeholder 5"/>
          <p:cNvSpPr>
            <a:spLocks noGrp="1"/>
          </p:cNvSpPr>
          <p:nvPr>
            <p:ph type="sldNum" sz="quarter" idx="4"/>
          </p:nvPr>
        </p:nvSpPr>
        <p:spPr>
          <a:xfrm>
            <a:off x="8572528" y="6570000"/>
            <a:ext cx="571472" cy="288000"/>
          </a:xfrm>
          <a:prstGeom prst="rect">
            <a:avLst/>
          </a:prstGeom>
        </p:spPr>
        <p:txBody>
          <a:bodyPr vert="horz" rtlCol="0" anchor="ctr"/>
          <a:lstStyle>
            <a:lvl1pPr algn="ctr" eaLnBrk="1" latinLnBrk="0" hangingPunct="1">
              <a:defRPr kumimoji="0" sz="1200">
                <a:solidFill>
                  <a:schemeClr val="tx1">
                    <a:tint val="95000"/>
                  </a:schemeClr>
                </a:solidFill>
              </a:defRPr>
            </a:lvl1pPr>
          </a:lstStyle>
          <a:p>
            <a:pPr fontAlgn="base">
              <a:spcBef>
                <a:spcPct val="0"/>
              </a:spcBef>
              <a:spcAft>
                <a:spcPct val="0"/>
              </a:spcAft>
            </a:pPr>
            <a:fld id="{E0052089-279E-4846-BA27-E48EE4927790}" type="slidenum">
              <a:rPr lang="sv-SE" smtClean="0">
                <a:solidFill>
                  <a:prstClr val="black">
                    <a:tint val="95000"/>
                  </a:prstClr>
                </a:solidFill>
                <a:latin typeface="Arial" charset="0"/>
              </a:rPr>
              <a:pPr fontAlgn="base">
                <a:spcBef>
                  <a:spcPct val="0"/>
                </a:spcBef>
                <a:spcAft>
                  <a:spcPct val="0"/>
                </a:spcAft>
              </a:pPr>
              <a:t>‹#›</a:t>
            </a:fld>
            <a:endParaRPr lang="sv-SE">
              <a:solidFill>
                <a:prstClr val="black">
                  <a:tint val="95000"/>
                </a:prstClr>
              </a:solidFill>
              <a:latin typeface="Arial" charset="0"/>
            </a:endParaRPr>
          </a:p>
        </p:txBody>
      </p:sp>
    </p:spTree>
    <p:extLst>
      <p:ext uri="{BB962C8B-B14F-4D97-AF65-F5344CB8AC3E}">
        <p14:creationId xmlns="" xmlns:p14="http://schemas.microsoft.com/office/powerpoint/2010/main" val="1210652206"/>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xStyles>
    <p:titleStyle>
      <a:lvl1pPr algn="ctr" rtl="0" eaLnBrk="1" latinLnBrk="0" hangingPunct="1">
        <a:spcBef>
          <a:spcPct val="0"/>
        </a:spcBef>
        <a:buNone/>
        <a:defRPr kumimoji="0"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91491"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sv-SE">
              <a:solidFill>
                <a:srgbClr val="FFFFFF"/>
              </a:solidFill>
            </a:endParaRPr>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sv-SE">
              <a:solidFill>
                <a:srgbClr val="FFFFFF"/>
              </a:solidFill>
            </a:endParaRP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0BF21375-F34E-4359-BE7C-5D09AA087D02}" type="slidenum">
              <a:rPr lang="sv-SE">
                <a:solidFill>
                  <a:srgbClr val="FFFFFF"/>
                </a:solidFill>
              </a:rPr>
              <a:pPr fontAlgn="base">
                <a:spcBef>
                  <a:spcPct val="0"/>
                </a:spcBef>
                <a:spcAft>
                  <a:spcPct val="0"/>
                </a:spcAft>
                <a:defRPr/>
              </a:pPr>
              <a:t>‹#›</a:t>
            </a:fld>
            <a:endParaRPr lang="sv-SE">
              <a:solidFill>
                <a:srgbClr val="FFFFFF"/>
              </a:solidFill>
            </a:endParaRPr>
          </a:p>
        </p:txBody>
      </p:sp>
    </p:spTree>
    <p:extLst>
      <p:ext uri="{BB962C8B-B14F-4D97-AF65-F5344CB8AC3E}">
        <p14:creationId xmlns="" xmlns:p14="http://schemas.microsoft.com/office/powerpoint/2010/main" val="3161356205"/>
      </p:ext>
    </p:extLst>
  </p:cSld>
  <p:clrMap bg1="dk2" tx1="lt1" bg2="dk1" tx2="lt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3075"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defRPr>
            </a:lvl1pPr>
          </a:lstStyle>
          <a:p>
            <a:pPr fontAlgn="base">
              <a:spcBef>
                <a:spcPct val="0"/>
              </a:spcBef>
              <a:spcAft>
                <a:spcPct val="0"/>
              </a:spcAft>
              <a:defRPr/>
            </a:pPr>
            <a:endParaRPr lang="sv-SE">
              <a:solidFill>
                <a:srgbClr val="FFFFFF"/>
              </a:solidFill>
              <a:latin typeface="Arial"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defRPr>
            </a:lvl1pPr>
          </a:lstStyle>
          <a:p>
            <a:pPr fontAlgn="base">
              <a:spcBef>
                <a:spcPct val="0"/>
              </a:spcBef>
              <a:spcAft>
                <a:spcPct val="0"/>
              </a:spcAft>
              <a:defRPr/>
            </a:pPr>
            <a:endParaRPr lang="sv-SE">
              <a:solidFill>
                <a:srgbClr val="FFFFFF"/>
              </a:solidFill>
              <a:latin typeface="Arial"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defRPr>
            </a:lvl1pPr>
          </a:lstStyle>
          <a:p>
            <a:pPr fontAlgn="base">
              <a:spcBef>
                <a:spcPct val="0"/>
              </a:spcBef>
              <a:spcAft>
                <a:spcPct val="0"/>
              </a:spcAft>
              <a:defRPr/>
            </a:pPr>
            <a:fld id="{BE9EBC1B-C8A9-4E7C-9E21-9628F4DD28EF}" type="slidenum">
              <a:rPr lang="sv-SE">
                <a:solidFill>
                  <a:srgbClr val="FFFFFF"/>
                </a:solidFill>
                <a:latin typeface="Arial" charset="0"/>
              </a:rPr>
              <a:pPr fontAlgn="base">
                <a:spcBef>
                  <a:spcPct val="0"/>
                </a:spcBef>
                <a:spcAft>
                  <a:spcPct val="0"/>
                </a:spcAft>
                <a:defRPr/>
              </a:pPr>
              <a:t>‹#›</a:t>
            </a:fld>
            <a:endParaRPr lang="sv-SE">
              <a:solidFill>
                <a:srgbClr val="FFFFFF"/>
              </a:solidFill>
              <a:latin typeface="Arial" charset="0"/>
            </a:endParaRPr>
          </a:p>
        </p:txBody>
      </p:sp>
    </p:spTree>
    <p:extLst>
      <p:ext uri="{BB962C8B-B14F-4D97-AF65-F5344CB8AC3E}">
        <p14:creationId xmlns="" xmlns:p14="http://schemas.microsoft.com/office/powerpoint/2010/main" val="2202266723"/>
      </p:ext>
    </p:extLst>
  </p:cSld>
  <p:clrMap bg1="dk2" tx1="lt1" bg2="dk1" tx2="lt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 id="2147484569"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9219"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9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sv-SE"/>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sv-SE"/>
          </a:p>
        </p:txBody>
      </p:sp>
      <p:sp>
        <p:nvSpPr>
          <p:cNvPr id="9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6A80AEC4-6FE9-40FB-B93C-B1638ED62763}" type="slidenum">
              <a:rPr lang="sv-SE"/>
              <a:pPr fontAlgn="base">
                <a:spcBef>
                  <a:spcPct val="0"/>
                </a:spcBef>
                <a:spcAft>
                  <a:spcPct val="0"/>
                </a:spcAft>
                <a:defRPr/>
              </a:pPr>
              <a:t>‹#›</a:t>
            </a:fld>
            <a:endParaRPr lang="sv-SE"/>
          </a:p>
        </p:txBody>
      </p:sp>
    </p:spTree>
    <p:extLst>
      <p:ext uri="{BB962C8B-B14F-4D97-AF65-F5344CB8AC3E}">
        <p14:creationId xmlns="" xmlns:p14="http://schemas.microsoft.com/office/powerpoint/2010/main" val="4026113956"/>
      </p:ext>
    </p:extLst>
  </p:cSld>
  <p:clrMap bg1="dk2" tx1="lt1" bg2="dk1" tx2="lt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EEDE0-D2FD-4136-B014-1FA9636EC14F}" type="datetimeFigureOut">
              <a:rPr lang="en-US" smtClean="0">
                <a:solidFill>
                  <a:prstClr val="black">
                    <a:tint val="75000"/>
                  </a:prstClr>
                </a:solidFill>
              </a:rPr>
              <a:pPr/>
              <a:t>3/17/2016</a:t>
            </a:fld>
            <a:endParaRPr lang="en-US">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D6FDE-2757-47B1-8EED-5A704C683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8044034"/>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50000"/>
              </a:spcBef>
              <a:spcAft>
                <a:spcPct val="0"/>
              </a:spcAft>
            </a:pPr>
            <a:endParaRPr lang="sv-SE" b="1">
              <a:solidFill>
                <a:prstClr val="black">
                  <a:tint val="75000"/>
                </a:prstClr>
              </a:solidFill>
              <a:latin typeface="Arial" charset="0"/>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50000"/>
              </a:spcBef>
              <a:spcAft>
                <a:spcPct val="0"/>
              </a:spcAft>
            </a:pPr>
            <a:endParaRPr lang="sv-SE" b="1">
              <a:solidFill>
                <a:prstClr val="black">
                  <a:tint val="75000"/>
                </a:prstClr>
              </a:solidFill>
              <a:latin typeface="Arial" charset="0"/>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50000"/>
              </a:spcBef>
              <a:spcAft>
                <a:spcPct val="0"/>
              </a:spcAft>
            </a:pPr>
            <a:fld id="{4F95F396-1D77-48C9-ADDC-A82DBC0E5FD0}" type="slidenum">
              <a:rPr lang="sv-SE" b="1" smtClean="0">
                <a:solidFill>
                  <a:prstClr val="black">
                    <a:tint val="75000"/>
                  </a:prstClr>
                </a:solidFill>
                <a:latin typeface="Arial" charset="0"/>
              </a:rPr>
              <a:pPr fontAlgn="base">
                <a:spcBef>
                  <a:spcPct val="50000"/>
                </a:spcBef>
                <a:spcAft>
                  <a:spcPct val="0"/>
                </a:spcAft>
              </a:pPr>
              <a:t>‹#›</a:t>
            </a:fld>
            <a:endParaRPr lang="sv-SE" b="1">
              <a:solidFill>
                <a:prstClr val="black">
                  <a:tint val="75000"/>
                </a:prstClr>
              </a:solidFill>
              <a:latin typeface="Arial" charset="0"/>
            </a:endParaRPr>
          </a:p>
        </p:txBody>
      </p:sp>
    </p:spTree>
    <p:extLst>
      <p:ext uri="{BB962C8B-B14F-4D97-AF65-F5344CB8AC3E}">
        <p14:creationId xmlns="" xmlns:p14="http://schemas.microsoft.com/office/powerpoint/2010/main" val="14634101"/>
      </p:ext>
    </p:extLst>
  </p:cSld>
  <p:clrMap bg1="lt1" tx1="dk1" bg2="lt2" tx2="dk2" accent1="accent1" accent2="accent2" accent3="accent3" accent4="accent4" accent5="accent5" accent6="accent6" hlink="hlink" folHlink="folHlink"/>
  <p:sldLayoutIdLst>
    <p:sldLayoutId id="2147484844" r:id="rId1"/>
    <p:sldLayoutId id="2147484845" r:id="rId2"/>
    <p:sldLayoutId id="2147484846" r:id="rId3"/>
    <p:sldLayoutId id="2147484847" r:id="rId4"/>
    <p:sldLayoutId id="2147484848" r:id="rId5"/>
    <p:sldLayoutId id="2147484849" r:id="rId6"/>
    <p:sldLayoutId id="2147484850" r:id="rId7"/>
    <p:sldLayoutId id="2147484851" r:id="rId8"/>
    <p:sldLayoutId id="2147484852" r:id="rId9"/>
    <p:sldLayoutId id="2147484853" r:id="rId10"/>
    <p:sldLayoutId id="2147484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9.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FRISKNÄRVAR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467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7155" name="Text Box 3"/>
          <p:cNvSpPr txBox="1">
            <a:spLocks noChangeArrowheads="1"/>
          </p:cNvSpPr>
          <p:nvPr/>
        </p:nvSpPr>
        <p:spPr bwMode="auto">
          <a:xfrm>
            <a:off x="2195513" y="-747713"/>
            <a:ext cx="5472112"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base" hangingPunct="1">
              <a:spcBef>
                <a:spcPct val="50000"/>
              </a:spcBef>
              <a:spcAft>
                <a:spcPct val="0"/>
              </a:spcAft>
            </a:pPr>
            <a:r>
              <a:rPr lang="sv-SE" sz="2400" smtClean="0">
                <a:solidFill>
                  <a:srgbClr val="FFFFFF"/>
                </a:solidFill>
                <a:latin typeface="Arial" charset="0"/>
              </a:rPr>
              <a:t>               </a:t>
            </a:r>
            <a:r>
              <a:rPr lang="sv-SE" sz="3200" smtClean="0">
                <a:solidFill>
                  <a:srgbClr val="FFFFFF"/>
                </a:solidFill>
                <a:latin typeface="Arial" charset="0"/>
              </a:rPr>
              <a:t> </a:t>
            </a:r>
          </a:p>
        </p:txBody>
      </p:sp>
      <p:sp>
        <p:nvSpPr>
          <p:cNvPr id="177156" name="Rectangle 4"/>
          <p:cNvSpPr>
            <a:spLocks noChangeArrowheads="1"/>
          </p:cNvSpPr>
          <p:nvPr/>
        </p:nvSpPr>
        <p:spPr bwMode="auto">
          <a:xfrm>
            <a:off x="0" y="476250"/>
            <a:ext cx="925252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sv-SE" sz="3200" dirty="0" smtClean="0">
                <a:solidFill>
                  <a:srgbClr val="FFFFFF"/>
                </a:solidFill>
                <a:latin typeface="Arial" charset="0"/>
              </a:rPr>
              <a:t>Arbetsglädje</a:t>
            </a:r>
          </a:p>
        </p:txBody>
      </p:sp>
    </p:spTree>
    <p:extLst>
      <p:ext uri="{BB962C8B-B14F-4D97-AF65-F5344CB8AC3E}">
        <p14:creationId xmlns="" xmlns:p14="http://schemas.microsoft.com/office/powerpoint/2010/main" val="3762888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ubrik 1"/>
          <p:cNvSpPr>
            <a:spLocks noGrp="1"/>
          </p:cNvSpPr>
          <p:nvPr>
            <p:ph type="title"/>
          </p:nvPr>
        </p:nvSpPr>
        <p:spPr>
          <a:xfrm>
            <a:off x="457200" y="274638"/>
            <a:ext cx="8229600" cy="1930226"/>
          </a:xfrm>
        </p:spPr>
        <p:txBody>
          <a:bodyPr/>
          <a:lstStyle/>
          <a:p>
            <a:r>
              <a:rPr lang="sv-SE" sz="3600" b="1" dirty="0" smtClean="0">
                <a:solidFill>
                  <a:srgbClr val="FF0000"/>
                </a:solidFill>
              </a:rPr>
              <a:t/>
            </a:r>
            <a:br>
              <a:rPr lang="sv-SE" sz="3600" b="1" dirty="0" smtClean="0">
                <a:solidFill>
                  <a:srgbClr val="FF0000"/>
                </a:solidFill>
              </a:rPr>
            </a:br>
            <a:r>
              <a:rPr lang="sv-SE" sz="3600" b="1" dirty="0" smtClean="0">
                <a:solidFill>
                  <a:srgbClr val="FF0000"/>
                </a:solidFill>
              </a:rPr>
              <a:t>Praktiskt arbetsglädjearbete</a:t>
            </a:r>
            <a:br>
              <a:rPr lang="sv-SE" sz="3600" b="1" dirty="0" smtClean="0">
                <a:solidFill>
                  <a:srgbClr val="FF0000"/>
                </a:solidFill>
              </a:rPr>
            </a:br>
            <a:r>
              <a:rPr lang="sv-SE" sz="3600" b="1" dirty="0" smtClean="0">
                <a:solidFill>
                  <a:srgbClr val="FF0000"/>
                </a:solidFill>
              </a:rPr>
              <a:t>- Kramfors kommun</a:t>
            </a:r>
            <a:br>
              <a:rPr lang="sv-SE" sz="3600" b="1" dirty="0" smtClean="0">
                <a:solidFill>
                  <a:srgbClr val="FF0000"/>
                </a:solidFill>
              </a:rPr>
            </a:br>
            <a:r>
              <a:rPr lang="sv-SE" sz="3600" b="1" dirty="0" smtClean="0">
                <a:solidFill>
                  <a:srgbClr val="FF0000"/>
                </a:solidFill>
              </a:rPr>
              <a:t>Resultat: 7,4 – 8,0</a:t>
            </a:r>
            <a:br>
              <a:rPr lang="sv-SE" sz="3600" b="1" dirty="0" smtClean="0">
                <a:solidFill>
                  <a:srgbClr val="FF0000"/>
                </a:solidFill>
              </a:rPr>
            </a:br>
            <a:r>
              <a:rPr lang="sv-SE" sz="3600" b="1" dirty="0" smtClean="0">
                <a:solidFill>
                  <a:srgbClr val="FF0000"/>
                </a:solidFill>
              </a:rPr>
              <a:t>(</a:t>
            </a:r>
            <a:r>
              <a:rPr lang="sv-SE" sz="2800" b="1" dirty="0" smtClean="0">
                <a:solidFill>
                  <a:srgbClr val="0070C0"/>
                </a:solidFill>
              </a:rPr>
              <a:t>Jag trivs mycket bra på min arbetsplats</a:t>
            </a:r>
            <a:r>
              <a:rPr lang="sv-SE" sz="3600" b="1" dirty="0" smtClean="0">
                <a:solidFill>
                  <a:srgbClr val="FF0000"/>
                </a:solidFill>
              </a:rPr>
              <a:t>)</a:t>
            </a:r>
            <a:br>
              <a:rPr lang="sv-SE" sz="3600" b="1" dirty="0" smtClean="0">
                <a:solidFill>
                  <a:srgbClr val="FF0000"/>
                </a:solidFill>
              </a:rPr>
            </a:br>
            <a:endParaRPr lang="sv-SE" sz="3600" b="1" dirty="0" smtClean="0">
              <a:solidFill>
                <a:srgbClr val="FF0000"/>
              </a:solidFill>
            </a:endParaRPr>
          </a:p>
        </p:txBody>
      </p:sp>
      <p:graphicFrame>
        <p:nvGraphicFramePr>
          <p:cNvPr id="4" name="Platshållare för innehåll 3"/>
          <p:cNvGraphicFramePr>
            <a:graphicFrameLocks noGrp="1"/>
          </p:cNvGraphicFramePr>
          <p:nvPr>
            <p:ph idx="1"/>
            <p:extLst>
              <p:ext uri="{D42A27DB-BD31-4B8C-83A1-F6EECF244321}">
                <p14:modId xmlns="" xmlns:p14="http://schemas.microsoft.com/office/powerpoint/2010/main" val="217291377"/>
              </p:ext>
            </p:extLst>
          </p:nvPr>
        </p:nvGraphicFramePr>
        <p:xfrm>
          <a:off x="457200" y="2996952"/>
          <a:ext cx="822960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400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4082"/>
          </a:xfrm>
        </p:spPr>
        <p:txBody>
          <a:bodyPr>
            <a:normAutofit fontScale="90000"/>
          </a:bodyPr>
          <a:lstStyle/>
          <a:p>
            <a:pPr>
              <a:defRPr/>
            </a:pPr>
            <a:r>
              <a:rPr lang="sv-SE" smtClean="0"/>
              <a:t>Vad har vi gjort?</a:t>
            </a:r>
            <a:endParaRPr lang="sv-SE"/>
          </a:p>
        </p:txBody>
      </p:sp>
      <p:sp>
        <p:nvSpPr>
          <p:cNvPr id="306178" name="Platshållare för innehåll 2"/>
          <p:cNvSpPr>
            <a:spLocks noGrp="1"/>
          </p:cNvSpPr>
          <p:nvPr>
            <p:ph sz="half" idx="1"/>
          </p:nvPr>
        </p:nvSpPr>
        <p:spPr>
          <a:xfrm>
            <a:off x="457200" y="836613"/>
            <a:ext cx="3970338" cy="5761037"/>
          </a:xfrm>
        </p:spPr>
        <p:txBody>
          <a:bodyPr/>
          <a:lstStyle/>
          <a:p>
            <a:r>
              <a:rPr lang="sv-SE" sz="2400" smtClean="0"/>
              <a:t>Planeringsmöte med fokus på arbetsglädje</a:t>
            </a:r>
          </a:p>
          <a:p>
            <a:r>
              <a:rPr lang="sv-SE" sz="2400" smtClean="0"/>
              <a:t>Anslagstavla med gemensamma aktiviteter</a:t>
            </a:r>
          </a:p>
          <a:p>
            <a:r>
              <a:rPr lang="sv-SE" sz="2400" smtClean="0"/>
              <a:t>Gått på kurs tillsammans</a:t>
            </a:r>
          </a:p>
          <a:p>
            <a:r>
              <a:rPr lang="sv-SE" sz="2400" smtClean="0"/>
              <a:t>Göra saker utanför arbetsplatsen</a:t>
            </a:r>
          </a:p>
          <a:p>
            <a:r>
              <a:rPr lang="sv-SE" sz="2400" smtClean="0"/>
              <a:t>Gemensamt fika</a:t>
            </a:r>
          </a:p>
          <a:p>
            <a:r>
              <a:rPr lang="sv-SE" sz="2400" smtClean="0"/>
              <a:t>Klagofri måndag</a:t>
            </a:r>
          </a:p>
          <a:p>
            <a:r>
              <a:rPr lang="sv-SE" sz="2400" smtClean="0"/>
              <a:t>Lagom arbetsbelastning</a:t>
            </a:r>
          </a:p>
          <a:p>
            <a:r>
              <a:rPr lang="sv-SE" sz="2400" smtClean="0"/>
              <a:t>Positiva boken – Veckans höjdpunkter </a:t>
            </a:r>
          </a:p>
          <a:p>
            <a:r>
              <a:rPr lang="sv-SE" sz="2400" smtClean="0"/>
              <a:t>Innan du går hem, vad har varit positivt idag?</a:t>
            </a:r>
          </a:p>
          <a:p>
            <a:endParaRPr lang="sv-SE" sz="2400" smtClean="0"/>
          </a:p>
          <a:p>
            <a:endParaRPr lang="sv-SE" sz="2400" smtClean="0"/>
          </a:p>
        </p:txBody>
      </p:sp>
      <p:sp>
        <p:nvSpPr>
          <p:cNvPr id="306179" name="Platshållare för innehåll 3"/>
          <p:cNvSpPr>
            <a:spLocks noGrp="1"/>
          </p:cNvSpPr>
          <p:nvPr>
            <p:ph sz="half" idx="2"/>
          </p:nvPr>
        </p:nvSpPr>
        <p:spPr>
          <a:xfrm>
            <a:off x="4572000" y="836613"/>
            <a:ext cx="3960813" cy="5832475"/>
          </a:xfrm>
        </p:spPr>
        <p:txBody>
          <a:bodyPr/>
          <a:lstStyle/>
          <a:p>
            <a:r>
              <a:rPr lang="sv-SE" sz="2400" smtClean="0"/>
              <a:t>Dela med oss av glädjeämnen</a:t>
            </a:r>
          </a:p>
          <a:p>
            <a:r>
              <a:rPr lang="sv-SE" sz="2400" smtClean="0"/>
              <a:t>Välkommenskylt på dörren</a:t>
            </a:r>
          </a:p>
          <a:p>
            <a:r>
              <a:rPr lang="sv-SE" sz="2400" smtClean="0"/>
              <a:t>Stående arbetsglädjepunkt på möten – positivt om arbetskamrater</a:t>
            </a:r>
          </a:p>
          <a:p>
            <a:r>
              <a:rPr lang="sv-SE" sz="2400" smtClean="0"/>
              <a:t>Månadens rykte</a:t>
            </a:r>
          </a:p>
          <a:p>
            <a:r>
              <a:rPr lang="sv-SE" sz="2400" smtClean="0"/>
              <a:t>Hälsa på varandra</a:t>
            </a:r>
          </a:p>
          <a:p>
            <a:r>
              <a:rPr lang="sv-SE" sz="2400" smtClean="0"/>
              <a:t>Månadens höjdpunkt</a:t>
            </a:r>
          </a:p>
          <a:p>
            <a:r>
              <a:rPr lang="sv-SE" sz="2400" smtClean="0"/>
              <a:t>Bara att prata om arbetsglädje leder till resultat</a:t>
            </a:r>
          </a:p>
          <a:p>
            <a:endParaRPr lang="sv-SE" sz="2400" smtClean="0"/>
          </a:p>
          <a:p>
            <a:endParaRPr lang="sv-SE" smtClean="0"/>
          </a:p>
        </p:txBody>
      </p:sp>
    </p:spTree>
    <p:extLst>
      <p:ext uri="{BB962C8B-B14F-4D97-AF65-F5344CB8AC3E}">
        <p14:creationId xmlns="" xmlns:p14="http://schemas.microsoft.com/office/powerpoint/2010/main" val="361901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922114"/>
          </a:xfrm>
        </p:spPr>
        <p:txBody>
          <a:bodyPr>
            <a:normAutofit fontScale="90000"/>
          </a:bodyPr>
          <a:lstStyle/>
          <a:p>
            <a:pPr algn="l"/>
            <a:r>
              <a:rPr lang="sv-SE" sz="2400" dirty="0" smtClean="0">
                <a:effectLst/>
              </a:rPr>
              <a:t/>
            </a:r>
            <a:br>
              <a:rPr lang="sv-SE" sz="2400" dirty="0" smtClean="0">
                <a:effectLst/>
              </a:rPr>
            </a:br>
            <a:r>
              <a:rPr lang="sv-SE" sz="3100" dirty="0" smtClean="0">
                <a:solidFill>
                  <a:srgbClr val="FF0000"/>
                </a:solidFill>
                <a:effectLst/>
              </a:rPr>
              <a:t>Tips till blivande arbetsglädjerepresentanter</a:t>
            </a:r>
            <a:endParaRPr lang="sv-SE" sz="3100" dirty="0">
              <a:solidFill>
                <a:srgbClr val="FF0000"/>
              </a:solidFill>
            </a:endParaRPr>
          </a:p>
        </p:txBody>
      </p:sp>
      <p:sp>
        <p:nvSpPr>
          <p:cNvPr id="3" name="Platshållare för innehåll 2"/>
          <p:cNvSpPr>
            <a:spLocks noGrp="1"/>
          </p:cNvSpPr>
          <p:nvPr>
            <p:ph sz="half" idx="1"/>
          </p:nvPr>
        </p:nvSpPr>
        <p:spPr>
          <a:xfrm>
            <a:off x="301625" y="1412776"/>
            <a:ext cx="8446839" cy="5040560"/>
          </a:xfrm>
        </p:spPr>
        <p:txBody>
          <a:bodyPr>
            <a:normAutofit/>
          </a:bodyPr>
          <a:lstStyle/>
          <a:p>
            <a:r>
              <a:rPr lang="sv-SE" sz="2000" dirty="0" smtClean="0"/>
              <a:t>Se till att få stående tid på arbetsplatsträffar </a:t>
            </a:r>
          </a:p>
          <a:p>
            <a:r>
              <a:rPr lang="sv-SE" sz="2000" dirty="0" smtClean="0"/>
              <a:t>Att chefen ger sitt stöd</a:t>
            </a:r>
          </a:p>
          <a:p>
            <a:r>
              <a:rPr lang="sv-SE" sz="2000" dirty="0" smtClean="0"/>
              <a:t>Att vara två personer</a:t>
            </a:r>
          </a:p>
          <a:p>
            <a:r>
              <a:rPr lang="sv-SE" sz="2000" dirty="0" smtClean="0"/>
              <a:t>Ha tid för planering</a:t>
            </a:r>
          </a:p>
          <a:p>
            <a:r>
              <a:rPr lang="sv-SE" sz="2000" dirty="0" smtClean="0"/>
              <a:t>Ha tålamod - att inte ge upp</a:t>
            </a:r>
          </a:p>
          <a:p>
            <a:r>
              <a:rPr lang="sv-SE" sz="2000" dirty="0" smtClean="0"/>
              <a:t>Göra roliga saker tillsammans</a:t>
            </a:r>
          </a:p>
          <a:p>
            <a:r>
              <a:rPr lang="sv-SE" sz="2000" dirty="0" smtClean="0"/>
              <a:t>Att fundera på hur vi ska jobba långsiktigt </a:t>
            </a:r>
          </a:p>
          <a:p>
            <a:r>
              <a:rPr lang="sv-SE" sz="2000" dirty="0" smtClean="0"/>
              <a:t>Fråga gruppen - Vad vill ni att vi ska ta upp nästa gång?</a:t>
            </a:r>
          </a:p>
          <a:p>
            <a:r>
              <a:rPr lang="sv-SE" sz="2000" dirty="0" smtClean="0"/>
              <a:t>Att skapa rimliga mål </a:t>
            </a:r>
            <a:endParaRPr lang="sv-SE" sz="2000" dirty="0"/>
          </a:p>
        </p:txBody>
      </p:sp>
    </p:spTree>
    <p:extLst>
      <p:ext uri="{BB962C8B-B14F-4D97-AF65-F5344CB8AC3E}">
        <p14:creationId xmlns="" xmlns:p14="http://schemas.microsoft.com/office/powerpoint/2010/main" val="1353329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2" descr="Yipee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202" name="Text Box 3"/>
          <p:cNvSpPr txBox="1">
            <a:spLocks noChangeArrowheads="1"/>
          </p:cNvSpPr>
          <p:nvPr/>
        </p:nvSpPr>
        <p:spPr bwMode="auto">
          <a:xfrm>
            <a:off x="900113" y="549275"/>
            <a:ext cx="7632700" cy="461963"/>
          </a:xfrm>
          <a:prstGeom prst="rect">
            <a:avLst/>
          </a:prstGeom>
          <a:noFill/>
          <a:ln w="9525">
            <a:noFill/>
            <a:miter lim="800000"/>
            <a:headEnd/>
            <a:tailEnd/>
          </a:ln>
        </p:spPr>
        <p:txBody>
          <a:bodyPr>
            <a:spAutoFit/>
          </a:bodyPr>
          <a:lstStyle/>
          <a:p>
            <a:pPr algn="ctr" fontAlgn="base">
              <a:spcBef>
                <a:spcPct val="50000"/>
              </a:spcBef>
              <a:spcAft>
                <a:spcPct val="0"/>
              </a:spcAft>
            </a:pPr>
            <a:r>
              <a:rPr lang="sv-SE" sz="2400" b="1">
                <a:solidFill>
                  <a:srgbClr val="F51530"/>
                </a:solidFill>
                <a:latin typeface="Tahoma" pitchFamily="34" charset="0"/>
              </a:rPr>
              <a:t>Delat ansvarstagande</a:t>
            </a:r>
          </a:p>
        </p:txBody>
      </p:sp>
    </p:spTree>
    <p:extLst>
      <p:ext uri="{BB962C8B-B14F-4D97-AF65-F5344CB8AC3E}">
        <p14:creationId xmlns="" xmlns:p14="http://schemas.microsoft.com/office/powerpoint/2010/main" val="3837696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graphicFrame>
        <p:nvGraphicFramePr>
          <p:cNvPr id="4" name="Platshållare för innehåll 3"/>
          <p:cNvGraphicFramePr>
            <a:graphicFrameLocks noGrp="1"/>
          </p:cNvGraphicFramePr>
          <p:nvPr>
            <p:ph idx="1"/>
            <p:extLst>
              <p:ext uri="{D42A27DB-BD31-4B8C-83A1-F6EECF244321}">
                <p14:modId xmlns="" xmlns:p14="http://schemas.microsoft.com/office/powerpoint/2010/main" val="4260261240"/>
              </p:ext>
            </p:extLst>
          </p:nvPr>
        </p:nvGraphicFramePr>
        <p:xfrm>
          <a:off x="457200" y="260648"/>
          <a:ext cx="8229600" cy="5865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13572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49" name="Picture 4" descr="Bygga arbetsglädj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ruta 1"/>
          <p:cNvSpPr txBox="1"/>
          <p:nvPr/>
        </p:nvSpPr>
        <p:spPr>
          <a:xfrm>
            <a:off x="1907704" y="620688"/>
            <a:ext cx="5976664" cy="523220"/>
          </a:xfrm>
          <a:prstGeom prst="rect">
            <a:avLst/>
          </a:prstGeom>
          <a:noFill/>
        </p:spPr>
        <p:txBody>
          <a:bodyPr wrap="square" rtlCol="0">
            <a:spAutoFit/>
          </a:bodyPr>
          <a:lstStyle/>
          <a:p>
            <a:pPr algn="ctr" fontAlgn="base">
              <a:spcBef>
                <a:spcPct val="0"/>
              </a:spcBef>
              <a:spcAft>
                <a:spcPct val="0"/>
              </a:spcAft>
            </a:pPr>
            <a:r>
              <a:rPr lang="sv-SE" sz="2800" b="1" dirty="0" smtClean="0">
                <a:solidFill>
                  <a:srgbClr val="FF0000"/>
                </a:solidFill>
                <a:latin typeface="Tahoma" pitchFamily="34" charset="0"/>
              </a:rPr>
              <a:t>Att skapa en bidragsgivarkultur</a:t>
            </a:r>
            <a:endParaRPr lang="sv-SE" sz="2800" b="1" dirty="0">
              <a:solidFill>
                <a:srgbClr val="FF0000"/>
              </a:solidFill>
              <a:latin typeface="Tahoma" pitchFamily="34" charset="0"/>
            </a:endParaRPr>
          </a:p>
        </p:txBody>
      </p:sp>
    </p:spTree>
    <p:extLst>
      <p:ext uri="{BB962C8B-B14F-4D97-AF65-F5344CB8AC3E}">
        <p14:creationId xmlns="" xmlns:p14="http://schemas.microsoft.com/office/powerpoint/2010/main" val="2917830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08Veckans Affärer 2.jpg"/>
          <p:cNvPicPr>
            <a:picLocks noGrp="1" noChangeAspect="1"/>
          </p:cNvPicPr>
          <p:nvPr/>
        </p:nvPicPr>
        <p:blipFill>
          <a:blip r:embed="rId2" cstate="print">
            <a:lum/>
          </a:blip>
          <a:stretch>
            <a:fillRect/>
          </a:stretch>
        </p:blipFill>
        <p:spPr>
          <a:xfrm>
            <a:off x="1535885" y="0"/>
            <a:ext cx="6072230" cy="6858000"/>
          </a:xfrm>
          <a:prstGeom prst="rect">
            <a:avLst/>
          </a:prstGeom>
          <a:noFill/>
          <a:ln>
            <a:noFill/>
          </a:ln>
        </p:spPr>
      </p:pic>
    </p:spTree>
    <p:extLst>
      <p:ext uri="{BB962C8B-B14F-4D97-AF65-F5344CB8AC3E}">
        <p14:creationId xmlns="" xmlns:p14="http://schemas.microsoft.com/office/powerpoint/2010/main" val="1061435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elob\home$\Mats\My Pictures\MP Navigator EX\2009_01_14\IMG_0002.jpg"/>
          <p:cNvPicPr>
            <a:picLocks noChangeAspect="1" noChangeArrowheads="1"/>
          </p:cNvPicPr>
          <p:nvPr/>
        </p:nvPicPr>
        <p:blipFill>
          <a:blip r:embed="rId2" cstate="print"/>
          <a:srcRect/>
          <a:stretch>
            <a:fillRect/>
          </a:stretch>
        </p:blipFill>
        <p:spPr bwMode="auto">
          <a:xfrm>
            <a:off x="323528" y="0"/>
            <a:ext cx="8064896" cy="7965504"/>
          </a:xfrm>
          <a:prstGeom prst="rect">
            <a:avLst/>
          </a:prstGeom>
          <a:noFill/>
        </p:spPr>
      </p:pic>
      <p:sp>
        <p:nvSpPr>
          <p:cNvPr id="3" name="textruta 2"/>
          <p:cNvSpPr txBox="1"/>
          <p:nvPr/>
        </p:nvSpPr>
        <p:spPr>
          <a:xfrm>
            <a:off x="4499992" y="5517232"/>
            <a:ext cx="3600400" cy="646331"/>
          </a:xfrm>
          <a:prstGeom prst="rect">
            <a:avLst/>
          </a:prstGeom>
          <a:noFill/>
        </p:spPr>
        <p:txBody>
          <a:bodyPr wrap="square" rtlCol="0">
            <a:spAutoFit/>
          </a:bodyPr>
          <a:lstStyle/>
          <a:p>
            <a:pPr fontAlgn="base">
              <a:spcBef>
                <a:spcPct val="0"/>
              </a:spcBef>
              <a:spcAft>
                <a:spcPct val="0"/>
              </a:spcAft>
            </a:pPr>
            <a:r>
              <a:rPr lang="sv-SE" b="1" dirty="0" smtClean="0">
                <a:solidFill>
                  <a:srgbClr val="FF0000"/>
                </a:solidFill>
                <a:latin typeface="Tahoma" pitchFamily="34" charset="0"/>
              </a:rPr>
              <a:t>Mats Birgersson, </a:t>
            </a:r>
            <a:r>
              <a:rPr lang="sv-SE" b="1" dirty="0" err="1" smtClean="0">
                <a:solidFill>
                  <a:srgbClr val="FF0000"/>
                </a:solidFill>
                <a:latin typeface="Tahoma" pitchFamily="34" charset="0"/>
              </a:rPr>
              <a:t>fd</a:t>
            </a:r>
            <a:r>
              <a:rPr lang="sv-SE" b="1" dirty="0" smtClean="0">
                <a:solidFill>
                  <a:srgbClr val="FF0000"/>
                </a:solidFill>
                <a:latin typeface="Tahoma" pitchFamily="34" charset="0"/>
              </a:rPr>
              <a:t> Vd och styrelseordförande för </a:t>
            </a:r>
            <a:r>
              <a:rPr lang="sv-SE" b="1" dirty="0" err="1" smtClean="0">
                <a:solidFill>
                  <a:srgbClr val="FF0000"/>
                </a:solidFill>
                <a:latin typeface="Tahoma" pitchFamily="34" charset="0"/>
              </a:rPr>
              <a:t>Fresh</a:t>
            </a:r>
            <a:endParaRPr lang="sv-SE" b="1" dirty="0">
              <a:solidFill>
                <a:srgbClr val="FF0000"/>
              </a:solidFill>
              <a:latin typeface="Tahoma" pitchFamily="34" charset="0"/>
            </a:endParaRPr>
          </a:p>
        </p:txBody>
      </p:sp>
    </p:spTree>
    <p:extLst>
      <p:ext uri="{BB962C8B-B14F-4D97-AF65-F5344CB8AC3E}">
        <p14:creationId xmlns="" xmlns:p14="http://schemas.microsoft.com/office/powerpoint/2010/main" val="2725686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7" name="Picture 2" descr="Yipee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11298" name="Text Box 3"/>
          <p:cNvSpPr txBox="1">
            <a:spLocks noChangeArrowheads="1"/>
          </p:cNvSpPr>
          <p:nvPr/>
        </p:nvSpPr>
        <p:spPr bwMode="auto">
          <a:xfrm>
            <a:off x="1258888" y="549275"/>
            <a:ext cx="6626225" cy="457200"/>
          </a:xfrm>
          <a:prstGeom prst="rect">
            <a:avLst/>
          </a:prstGeom>
          <a:noFill/>
          <a:ln w="9525">
            <a:noFill/>
            <a:miter lim="800000"/>
            <a:headEnd/>
            <a:tailEnd/>
          </a:ln>
        </p:spPr>
        <p:txBody>
          <a:bodyPr>
            <a:spAutoFit/>
          </a:bodyPr>
          <a:lstStyle/>
          <a:p>
            <a:pPr algn="ctr" fontAlgn="base">
              <a:spcBef>
                <a:spcPct val="50000"/>
              </a:spcBef>
              <a:spcAft>
                <a:spcPct val="0"/>
              </a:spcAft>
            </a:pPr>
            <a:r>
              <a:rPr lang="sv-SE" sz="2400" b="1">
                <a:solidFill>
                  <a:srgbClr val="F51530"/>
                </a:solidFill>
                <a:latin typeface="Tahoma" pitchFamily="34" charset="0"/>
              </a:rPr>
              <a:t>SYSTEMATISKT ARBETSGLÄDJEARBETE</a:t>
            </a:r>
          </a:p>
        </p:txBody>
      </p:sp>
    </p:spTree>
    <p:extLst>
      <p:ext uri="{BB962C8B-B14F-4D97-AF65-F5344CB8AC3E}">
        <p14:creationId xmlns="" xmlns:p14="http://schemas.microsoft.com/office/powerpoint/2010/main" val="1239522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rrowheads="1"/>
          </p:cNvSpPr>
          <p:nvPr>
            <p:ph type="ctrTitle"/>
          </p:nvPr>
        </p:nvSpPr>
        <p:spPr>
          <a:xfrm>
            <a:off x="611188" y="0"/>
            <a:ext cx="7772400" cy="2016125"/>
          </a:xfrm>
        </p:spPr>
        <p:txBody>
          <a:bodyPr/>
          <a:lstStyle/>
          <a:p>
            <a:pPr algn="ctr">
              <a:defRPr/>
            </a:pPr>
            <a:r>
              <a:rPr lang="sv-SE" sz="3200" dirty="0">
                <a:solidFill>
                  <a:srgbClr val="FF0000"/>
                </a:solidFill>
              </a:rPr>
              <a:t>ATT KARTLÄGGA ARBETSGLÄDJENS POSITIVA EFFEKTER</a:t>
            </a:r>
          </a:p>
        </p:txBody>
      </p:sp>
      <p:sp>
        <p:nvSpPr>
          <p:cNvPr id="475139" name="Rectangle 3"/>
          <p:cNvSpPr>
            <a:spLocks noGrp="1" noRot="1" noChangeArrowheads="1"/>
          </p:cNvSpPr>
          <p:nvPr>
            <p:ph type="subTitle" idx="1"/>
          </p:nvPr>
        </p:nvSpPr>
        <p:spPr>
          <a:xfrm>
            <a:off x="539750" y="2565400"/>
            <a:ext cx="8280400" cy="3073400"/>
          </a:xfrm>
        </p:spPr>
        <p:txBody>
          <a:bodyPr/>
          <a:lstStyle/>
          <a:p>
            <a:pPr algn="l">
              <a:buFont typeface="Wingdings" pitchFamily="2" charset="2"/>
              <a:buChar char="§"/>
              <a:defRPr/>
            </a:pPr>
            <a:r>
              <a:rPr lang="sv-SE" sz="2400" dirty="0"/>
              <a:t> </a:t>
            </a:r>
            <a:r>
              <a:rPr lang="sv-SE" sz="2400" b="1" dirty="0"/>
              <a:t>Vad händer med dig (t.ex. dina</a:t>
            </a:r>
          </a:p>
          <a:p>
            <a:pPr algn="l">
              <a:defRPr/>
            </a:pPr>
            <a:r>
              <a:rPr lang="sv-SE" sz="2400" b="1" dirty="0"/>
              <a:t>  arbetsinsatser, hälsa, välbefinnande, relationer) när du</a:t>
            </a:r>
          </a:p>
          <a:p>
            <a:pPr algn="l">
              <a:defRPr/>
            </a:pPr>
            <a:r>
              <a:rPr lang="sv-SE" sz="2400" b="1" dirty="0"/>
              <a:t>  upplever hög arbetsglädje?</a:t>
            </a:r>
          </a:p>
          <a:p>
            <a:pPr algn="l">
              <a:defRPr/>
            </a:pPr>
            <a:endParaRPr lang="sv-SE" sz="2400" b="1" dirty="0"/>
          </a:p>
          <a:p>
            <a:pPr algn="l">
              <a:buFont typeface="Wingdings" pitchFamily="2" charset="2"/>
              <a:buChar char="§"/>
              <a:defRPr/>
            </a:pPr>
            <a:r>
              <a:rPr lang="sv-SE" sz="2400" b="1" dirty="0"/>
              <a:t> Vad händer på en arbetsplats som har en hög</a:t>
            </a:r>
          </a:p>
          <a:p>
            <a:pPr algn="l">
              <a:defRPr/>
            </a:pPr>
            <a:r>
              <a:rPr lang="sv-SE" sz="2400" b="1" dirty="0"/>
              <a:t>  arbetsglädje?</a:t>
            </a:r>
          </a:p>
        </p:txBody>
      </p:sp>
    </p:spTree>
    <p:extLst>
      <p:ext uri="{BB962C8B-B14F-4D97-AF65-F5344CB8AC3E}">
        <p14:creationId xmlns="" xmlns:p14="http://schemas.microsoft.com/office/powerpoint/2010/main" val="1171749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rrowheads="1"/>
          </p:cNvSpPr>
          <p:nvPr>
            <p:ph type="ctrTitle"/>
          </p:nvPr>
        </p:nvSpPr>
        <p:spPr>
          <a:xfrm>
            <a:off x="755650" y="981075"/>
            <a:ext cx="8137525" cy="647700"/>
          </a:xfrm>
        </p:spPr>
        <p:txBody>
          <a:bodyPr>
            <a:normAutofit fontScale="90000"/>
          </a:bodyPr>
          <a:lstStyle/>
          <a:p>
            <a:pPr algn="l"/>
            <a:r>
              <a:rPr lang="sv-SE" sz="4000"/>
              <a:t/>
            </a:r>
            <a:br>
              <a:rPr lang="sv-SE" sz="4000"/>
            </a:br>
            <a:r>
              <a:rPr lang="sv-SE" sz="4000"/>
              <a:t/>
            </a:r>
            <a:br>
              <a:rPr lang="sv-SE" sz="4000"/>
            </a:br>
            <a:r>
              <a:rPr lang="sv-SE" sz="4000"/>
              <a:t/>
            </a:r>
            <a:br>
              <a:rPr lang="sv-SE" sz="4000"/>
            </a:br>
            <a:r>
              <a:rPr lang="sv-SE" sz="4000">
                <a:solidFill>
                  <a:schemeClr val="hlink"/>
                </a:solidFill>
              </a:rPr>
              <a:t/>
            </a:r>
            <a:br>
              <a:rPr lang="sv-SE" sz="4000">
                <a:solidFill>
                  <a:schemeClr val="hlink"/>
                </a:solidFill>
              </a:rPr>
            </a:br>
            <a:r>
              <a:rPr lang="sv-SE" sz="4000">
                <a:solidFill>
                  <a:schemeClr val="hlink"/>
                </a:solidFill>
              </a:rPr>
              <a:t/>
            </a:r>
            <a:br>
              <a:rPr lang="sv-SE" sz="4000">
                <a:solidFill>
                  <a:schemeClr val="hlink"/>
                </a:solidFill>
              </a:rPr>
            </a:br>
            <a:endParaRPr lang="sv-SE" sz="4000">
              <a:solidFill>
                <a:schemeClr val="hlink"/>
              </a:solidFill>
            </a:endParaRPr>
          </a:p>
        </p:txBody>
      </p:sp>
      <p:sp>
        <p:nvSpPr>
          <p:cNvPr id="495619" name="Rectangle 3"/>
          <p:cNvSpPr>
            <a:spLocks noGrp="1" noRot="1" noChangeArrowheads="1"/>
          </p:cNvSpPr>
          <p:nvPr>
            <p:ph type="subTitle" idx="1"/>
          </p:nvPr>
        </p:nvSpPr>
        <p:spPr>
          <a:xfrm>
            <a:off x="468313" y="4076700"/>
            <a:ext cx="8351837" cy="2592388"/>
          </a:xfrm>
        </p:spPr>
        <p:txBody>
          <a:bodyPr/>
          <a:lstStyle/>
          <a:p>
            <a:pPr algn="l"/>
            <a:r>
              <a:rPr lang="sv-SE" sz="2800" dirty="0">
                <a:solidFill>
                  <a:schemeClr val="tx2"/>
                </a:solidFill>
              </a:rPr>
              <a:t>www.novafutura.se      www.friskverktyget.se</a:t>
            </a:r>
          </a:p>
          <a:p>
            <a:pPr algn="l"/>
            <a:r>
              <a:rPr lang="sv-SE" sz="2800" dirty="0">
                <a:solidFill>
                  <a:schemeClr val="tx2"/>
                </a:solidFill>
              </a:rPr>
              <a:t>               www.friskverktyget.se/godanyheter</a:t>
            </a:r>
          </a:p>
          <a:p>
            <a:pPr algn="l"/>
            <a:endParaRPr lang="sv-SE" sz="2800" dirty="0"/>
          </a:p>
          <a:p>
            <a:pPr algn="l"/>
            <a:r>
              <a:rPr lang="sv-SE" sz="2800" b="1" dirty="0">
                <a:solidFill>
                  <a:srgbClr val="FF0000"/>
                </a:solidFill>
              </a:rPr>
              <a:t>bosse@novafutura.se</a:t>
            </a:r>
          </a:p>
          <a:p>
            <a:pPr algn="l"/>
            <a:r>
              <a:rPr lang="sv-SE" sz="2800" dirty="0">
                <a:solidFill>
                  <a:srgbClr val="FF0000"/>
                </a:solidFill>
              </a:rPr>
              <a:t>Tel:0481-170 18, Mobil: 070-395 06 19</a:t>
            </a:r>
          </a:p>
          <a:p>
            <a:endParaRPr lang="sv-SE" sz="2800" dirty="0"/>
          </a:p>
          <a:p>
            <a:endParaRPr lang="sv-SE" sz="2800" dirty="0"/>
          </a:p>
        </p:txBody>
      </p:sp>
      <p:sp>
        <p:nvSpPr>
          <p:cNvPr id="495620" name="Text Box 4"/>
          <p:cNvSpPr txBox="1">
            <a:spLocks noChangeArrowheads="1"/>
          </p:cNvSpPr>
          <p:nvPr/>
        </p:nvSpPr>
        <p:spPr bwMode="auto">
          <a:xfrm>
            <a:off x="1042988" y="404813"/>
            <a:ext cx="7561262" cy="4339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sv-SE" sz="3600" dirty="0">
                <a:solidFill>
                  <a:srgbClr val="FF0000"/>
                </a:solidFill>
                <a:effectLst>
                  <a:outerShdw blurRad="38100" dist="38100" dir="2700000" algn="tl">
                    <a:srgbClr val="000000"/>
                  </a:outerShdw>
                </a:effectLst>
                <a:latin typeface="Tahoma" pitchFamily="34" charset="0"/>
              </a:rPr>
              <a:t>Nova Futura - Bosse </a:t>
            </a:r>
            <a:r>
              <a:rPr lang="sv-SE" sz="3600" dirty="0" err="1">
                <a:solidFill>
                  <a:srgbClr val="FF0000"/>
                </a:solidFill>
                <a:effectLst>
                  <a:outerShdw blurRad="38100" dist="38100" dir="2700000" algn="tl">
                    <a:srgbClr val="000000"/>
                  </a:outerShdw>
                </a:effectLst>
                <a:latin typeface="Tahoma" pitchFamily="34" charset="0"/>
              </a:rPr>
              <a:t>Angelöw</a:t>
            </a:r>
            <a:endParaRPr lang="sv-SE" sz="3600" dirty="0">
              <a:solidFill>
                <a:srgbClr val="FF0000"/>
              </a:solidFill>
              <a:effectLst>
                <a:outerShdw blurRad="38100" dist="38100" dir="2700000" algn="tl">
                  <a:srgbClr val="000000"/>
                </a:outerShdw>
              </a:effectLst>
              <a:latin typeface="Tahoma" pitchFamily="34" charset="0"/>
            </a:endParaRPr>
          </a:p>
          <a:p>
            <a:pPr fontAlgn="base">
              <a:spcBef>
                <a:spcPct val="50000"/>
              </a:spcBef>
              <a:spcAft>
                <a:spcPct val="0"/>
              </a:spcAft>
              <a:buFontTx/>
              <a:buChar char="•"/>
            </a:pPr>
            <a:r>
              <a:rPr lang="sv-SE" sz="2800" dirty="0">
                <a:solidFill>
                  <a:prstClr val="black"/>
                </a:solidFill>
                <a:latin typeface="Tahoma" pitchFamily="34" charset="0"/>
              </a:rPr>
              <a:t> Föreläsningar och utbildningar</a:t>
            </a:r>
          </a:p>
          <a:p>
            <a:pPr fontAlgn="base">
              <a:spcBef>
                <a:spcPct val="50000"/>
              </a:spcBef>
              <a:spcAft>
                <a:spcPct val="0"/>
              </a:spcAft>
              <a:buFontTx/>
              <a:buChar char="•"/>
            </a:pPr>
            <a:r>
              <a:rPr lang="sv-SE" sz="2800" dirty="0">
                <a:solidFill>
                  <a:prstClr val="black"/>
                </a:solidFill>
                <a:latin typeface="Tahoma" pitchFamily="34" charset="0"/>
              </a:rPr>
              <a:t> </a:t>
            </a:r>
            <a:r>
              <a:rPr lang="sv-SE" sz="2800" dirty="0" smtClean="0">
                <a:solidFill>
                  <a:prstClr val="black"/>
                </a:solidFill>
                <a:latin typeface="Tahoma" pitchFamily="34" charset="0"/>
              </a:rPr>
              <a:t>Individ-, grupp- och arbetsplatsutveckling</a:t>
            </a:r>
            <a:endParaRPr lang="sv-SE" sz="2800" dirty="0">
              <a:solidFill>
                <a:prstClr val="black"/>
              </a:solidFill>
              <a:latin typeface="Tahoma" pitchFamily="34" charset="0"/>
            </a:endParaRPr>
          </a:p>
          <a:p>
            <a:pPr fontAlgn="base">
              <a:spcBef>
                <a:spcPct val="50000"/>
              </a:spcBef>
              <a:spcAft>
                <a:spcPct val="0"/>
              </a:spcAft>
              <a:buFontTx/>
              <a:buChar char="•"/>
            </a:pPr>
            <a:r>
              <a:rPr lang="sv-SE" sz="2800" dirty="0">
                <a:solidFill>
                  <a:prstClr val="black"/>
                </a:solidFill>
                <a:latin typeface="Tahoma" pitchFamily="34" charset="0"/>
              </a:rPr>
              <a:t> </a:t>
            </a:r>
            <a:r>
              <a:rPr lang="sv-SE" sz="2800" dirty="0" smtClean="0">
                <a:solidFill>
                  <a:prstClr val="black"/>
                </a:solidFill>
                <a:latin typeface="Tahoma" pitchFamily="34" charset="0"/>
              </a:rPr>
              <a:t>Handledning och rådgivning</a:t>
            </a:r>
            <a:endParaRPr lang="sv-SE" sz="2800" dirty="0">
              <a:solidFill>
                <a:prstClr val="black"/>
              </a:solidFill>
              <a:latin typeface="Tahoma" pitchFamily="34" charset="0"/>
            </a:endParaRPr>
          </a:p>
          <a:p>
            <a:pPr fontAlgn="base">
              <a:spcBef>
                <a:spcPct val="50000"/>
              </a:spcBef>
              <a:spcAft>
                <a:spcPct val="0"/>
              </a:spcAft>
              <a:buFontTx/>
              <a:buChar char="•"/>
            </a:pPr>
            <a:r>
              <a:rPr lang="sv-SE" sz="2800" dirty="0">
                <a:solidFill>
                  <a:prstClr val="black"/>
                </a:solidFill>
                <a:latin typeface="Tahoma" pitchFamily="34" charset="0"/>
              </a:rPr>
              <a:t> Böcker, cd och webbaserade program</a:t>
            </a:r>
          </a:p>
          <a:p>
            <a:pPr fontAlgn="base">
              <a:spcBef>
                <a:spcPct val="50000"/>
              </a:spcBef>
              <a:spcAft>
                <a:spcPct val="0"/>
              </a:spcAft>
            </a:pPr>
            <a:endParaRPr lang="sv-SE" sz="2800" dirty="0">
              <a:solidFill>
                <a:prstClr val="black"/>
              </a:solidFill>
              <a:latin typeface="Tahoma" pitchFamily="34" charset="0"/>
            </a:endParaRPr>
          </a:p>
          <a:p>
            <a:pPr fontAlgn="base">
              <a:spcBef>
                <a:spcPct val="50000"/>
              </a:spcBef>
              <a:spcAft>
                <a:spcPct val="0"/>
              </a:spcAft>
            </a:pPr>
            <a:endParaRPr lang="sv-SE" sz="2000" dirty="0">
              <a:solidFill>
                <a:prstClr val="black"/>
              </a:solidFill>
              <a:latin typeface="Tahoma" pitchFamily="34" charset="0"/>
            </a:endParaRPr>
          </a:p>
        </p:txBody>
      </p:sp>
    </p:spTree>
    <p:extLst>
      <p:ext uri="{BB962C8B-B14F-4D97-AF65-F5344CB8AC3E}">
        <p14:creationId xmlns="" xmlns:p14="http://schemas.microsoft.com/office/powerpoint/2010/main" val="2426374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5" name="Picture 4" descr="Hög motiv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1300655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69" name="Picture 4" descr="Kul på jobbe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2286785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b="1" dirty="0">
                <a:solidFill>
                  <a:srgbClr val="FF0000"/>
                </a:solidFill>
              </a:rPr>
              <a:t>POSITIVA EFFEKTER AV ARBETSGLÄDJE</a:t>
            </a:r>
            <a:endParaRPr lang="sv-SE" sz="2800" b="1" dirty="0"/>
          </a:p>
        </p:txBody>
      </p:sp>
      <p:sp>
        <p:nvSpPr>
          <p:cNvPr id="5" name="Platshållare för innehåll 4"/>
          <p:cNvSpPr>
            <a:spLocks noGrp="1"/>
          </p:cNvSpPr>
          <p:nvPr>
            <p:ph sz="half" idx="1"/>
          </p:nvPr>
        </p:nvSpPr>
        <p:spPr>
          <a:xfrm>
            <a:off x="179512" y="1196752"/>
            <a:ext cx="4752528" cy="5544616"/>
          </a:xfrm>
        </p:spPr>
        <p:txBody>
          <a:bodyPr/>
          <a:lstStyle/>
          <a:p>
            <a:pPr>
              <a:lnSpc>
                <a:spcPct val="90000"/>
              </a:lnSpc>
              <a:buClr>
                <a:srgbClr val="FF0000"/>
              </a:buClr>
              <a:buFont typeface="Arial" charset="0"/>
              <a:buChar char="•"/>
            </a:pPr>
            <a:r>
              <a:rPr lang="sv-SE" sz="2000" dirty="0"/>
              <a:t>Bättre resultat och ekonomi</a:t>
            </a:r>
          </a:p>
          <a:p>
            <a:pPr>
              <a:lnSpc>
                <a:spcPct val="90000"/>
              </a:lnSpc>
              <a:buClr>
                <a:srgbClr val="FF0000"/>
              </a:buClr>
              <a:buFont typeface="Arial" charset="0"/>
              <a:buChar char="•"/>
            </a:pPr>
            <a:r>
              <a:rPr lang="sv-SE" sz="2000" dirty="0" smtClean="0"/>
              <a:t>Högre </a:t>
            </a:r>
            <a:r>
              <a:rPr lang="sv-SE" sz="2000" dirty="0"/>
              <a:t>effektivitet och kvalitet i arbetet</a:t>
            </a:r>
          </a:p>
          <a:p>
            <a:pPr>
              <a:lnSpc>
                <a:spcPct val="90000"/>
              </a:lnSpc>
              <a:buClr>
                <a:srgbClr val="FF0000"/>
              </a:buClr>
              <a:buFont typeface="Arial" charset="0"/>
              <a:buChar char="•"/>
            </a:pPr>
            <a:r>
              <a:rPr lang="sv-SE" sz="2000" dirty="0" smtClean="0"/>
              <a:t>Ökad </a:t>
            </a:r>
            <a:r>
              <a:rPr lang="sv-SE" sz="2000" dirty="0"/>
              <a:t>friskhet och välmående</a:t>
            </a:r>
          </a:p>
          <a:p>
            <a:pPr>
              <a:lnSpc>
                <a:spcPct val="90000"/>
              </a:lnSpc>
              <a:buClr>
                <a:srgbClr val="FF0000"/>
              </a:buClr>
              <a:buFont typeface="Arial" charset="0"/>
              <a:buChar char="•"/>
            </a:pPr>
            <a:r>
              <a:rPr lang="sv-SE" sz="2000" dirty="0" smtClean="0"/>
              <a:t>Högre ansvarstagande</a:t>
            </a:r>
            <a:endParaRPr lang="sv-SE" sz="2000" dirty="0"/>
          </a:p>
          <a:p>
            <a:pPr>
              <a:lnSpc>
                <a:spcPct val="90000"/>
              </a:lnSpc>
              <a:buClr>
                <a:srgbClr val="FF0000"/>
              </a:buClr>
              <a:buFont typeface="Arial" charset="0"/>
              <a:buChar char="•"/>
            </a:pPr>
            <a:r>
              <a:rPr lang="sv-SE" sz="2000" dirty="0" smtClean="0"/>
              <a:t>Ökad </a:t>
            </a:r>
            <a:r>
              <a:rPr lang="sv-SE" sz="2000" dirty="0"/>
              <a:t>respekt mot ledning och medarbetare</a:t>
            </a:r>
          </a:p>
          <a:p>
            <a:pPr>
              <a:lnSpc>
                <a:spcPct val="90000"/>
              </a:lnSpc>
              <a:buClr>
                <a:srgbClr val="FF0000"/>
              </a:buClr>
              <a:buFont typeface="Arial" charset="0"/>
              <a:buChar char="•"/>
            </a:pPr>
            <a:r>
              <a:rPr lang="sv-SE" sz="2000" dirty="0" smtClean="0"/>
              <a:t>Bättre </a:t>
            </a:r>
            <a:r>
              <a:rPr lang="sv-SE" sz="2000" dirty="0"/>
              <a:t>samarbete, trivsel och arbetsklimat</a:t>
            </a:r>
          </a:p>
          <a:p>
            <a:pPr>
              <a:lnSpc>
                <a:spcPct val="90000"/>
              </a:lnSpc>
              <a:buClr>
                <a:srgbClr val="FF0000"/>
              </a:buClr>
              <a:buFont typeface="Arial" charset="0"/>
              <a:buChar char="•"/>
            </a:pPr>
            <a:r>
              <a:rPr lang="sv-SE" sz="2000" dirty="0" smtClean="0"/>
              <a:t>Ökad </a:t>
            </a:r>
            <a:r>
              <a:rPr lang="sv-SE" sz="2000" dirty="0"/>
              <a:t>meningsfullhet</a:t>
            </a:r>
          </a:p>
          <a:p>
            <a:pPr>
              <a:lnSpc>
                <a:spcPct val="90000"/>
              </a:lnSpc>
              <a:buClr>
                <a:srgbClr val="FF0000"/>
              </a:buClr>
              <a:buFont typeface="Arial" charset="0"/>
              <a:buChar char="•"/>
            </a:pPr>
            <a:r>
              <a:rPr lang="sv-SE" sz="2000" dirty="0" smtClean="0"/>
              <a:t>Bättre </a:t>
            </a:r>
            <a:r>
              <a:rPr lang="sv-SE" sz="2000" dirty="0"/>
              <a:t>bemötande</a:t>
            </a:r>
          </a:p>
          <a:p>
            <a:pPr>
              <a:lnSpc>
                <a:spcPct val="90000"/>
              </a:lnSpc>
              <a:buClr>
                <a:srgbClr val="FF0000"/>
              </a:buClr>
              <a:buFont typeface="Arial" charset="0"/>
              <a:buChar char="•"/>
            </a:pPr>
            <a:r>
              <a:rPr lang="sv-SE" sz="2000" dirty="0" smtClean="0"/>
              <a:t>Högre </a:t>
            </a:r>
            <a:r>
              <a:rPr lang="sv-SE" sz="2000" dirty="0"/>
              <a:t>motivation</a:t>
            </a:r>
          </a:p>
          <a:p>
            <a:pPr>
              <a:lnSpc>
                <a:spcPct val="90000"/>
              </a:lnSpc>
              <a:buClr>
                <a:srgbClr val="FF0000"/>
              </a:buClr>
              <a:buFont typeface="Arial" charset="0"/>
              <a:buChar char="•"/>
            </a:pPr>
            <a:r>
              <a:rPr lang="sv-SE" sz="2000" dirty="0" smtClean="0"/>
              <a:t>Ser </a:t>
            </a:r>
            <a:r>
              <a:rPr lang="sv-SE" sz="2000" dirty="0"/>
              <a:t>lättare möjligheter och löser problem snabbare</a:t>
            </a:r>
          </a:p>
          <a:p>
            <a:pPr>
              <a:lnSpc>
                <a:spcPct val="90000"/>
              </a:lnSpc>
              <a:buClr>
                <a:srgbClr val="FF0000"/>
              </a:buClr>
              <a:buFont typeface="Arial" charset="0"/>
              <a:buChar char="•"/>
            </a:pPr>
            <a:r>
              <a:rPr lang="sv-SE" sz="2000" dirty="0" smtClean="0"/>
              <a:t>Ökad </a:t>
            </a:r>
            <a:r>
              <a:rPr lang="sv-SE" sz="2000" dirty="0"/>
              <a:t>initiativförmåga och handlingskraft</a:t>
            </a:r>
          </a:p>
          <a:p>
            <a:endParaRPr lang="sv-SE" dirty="0"/>
          </a:p>
        </p:txBody>
      </p:sp>
      <p:pic>
        <p:nvPicPr>
          <p:cNvPr id="9218"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1484784"/>
            <a:ext cx="4038600"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54658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rrowheads="1"/>
          </p:cNvSpPr>
          <p:nvPr>
            <p:ph type="ctrTitle"/>
          </p:nvPr>
        </p:nvSpPr>
        <p:spPr>
          <a:xfrm>
            <a:off x="468313" y="404813"/>
            <a:ext cx="8351837" cy="1944687"/>
          </a:xfrm>
        </p:spPr>
        <p:txBody>
          <a:bodyPr/>
          <a:lstStyle/>
          <a:p>
            <a:pPr algn="ctr">
              <a:defRPr/>
            </a:pPr>
            <a:r>
              <a:rPr lang="sv-SE" sz="2800" dirty="0">
                <a:solidFill>
                  <a:srgbClr val="FF0000"/>
                </a:solidFill>
              </a:rPr>
              <a:t>ATT KARTLÄGGA ARBETSSITUATIONER SOM KÄNNETECKNAS AV HÖG ARBETSGLÄDJE OCH ATT SKAPA FLER SÅDANA SITUATIONER</a:t>
            </a:r>
          </a:p>
        </p:txBody>
      </p:sp>
      <p:sp>
        <p:nvSpPr>
          <p:cNvPr id="480259" name="Rectangle 3"/>
          <p:cNvSpPr>
            <a:spLocks noGrp="1" noRot="1" noChangeArrowheads="1"/>
          </p:cNvSpPr>
          <p:nvPr>
            <p:ph type="subTitle" idx="1"/>
          </p:nvPr>
        </p:nvSpPr>
        <p:spPr>
          <a:xfrm>
            <a:off x="395288" y="2708275"/>
            <a:ext cx="8353425" cy="2930525"/>
          </a:xfrm>
        </p:spPr>
        <p:txBody>
          <a:bodyPr/>
          <a:lstStyle/>
          <a:p>
            <a:pPr algn="l">
              <a:buFont typeface="Wingdings" pitchFamily="2" charset="2"/>
              <a:buChar char="§"/>
              <a:defRPr/>
            </a:pPr>
            <a:r>
              <a:rPr lang="sv-SE" sz="2400" dirty="0"/>
              <a:t> </a:t>
            </a:r>
            <a:r>
              <a:rPr lang="sv-SE" sz="2400" dirty="0">
                <a:solidFill>
                  <a:schemeClr val="tx1"/>
                </a:solidFill>
              </a:rPr>
              <a:t>I vilka arbetssituationer upplever du hög arbetsglädje?</a:t>
            </a:r>
          </a:p>
          <a:p>
            <a:pPr algn="l">
              <a:defRPr/>
            </a:pPr>
            <a:endParaRPr lang="sv-SE" sz="2400" dirty="0">
              <a:solidFill>
                <a:schemeClr val="tx1"/>
              </a:solidFill>
            </a:endParaRPr>
          </a:p>
          <a:p>
            <a:pPr algn="l">
              <a:buFont typeface="Wingdings" pitchFamily="2" charset="2"/>
              <a:buChar char="§"/>
              <a:defRPr/>
            </a:pPr>
            <a:r>
              <a:rPr lang="sv-SE" sz="2400" dirty="0">
                <a:solidFill>
                  <a:schemeClr val="tx1"/>
                </a:solidFill>
              </a:rPr>
              <a:t> Hur kan vi skapa fler sådana arbetssituationer så att vi </a:t>
            </a:r>
          </a:p>
          <a:p>
            <a:pPr algn="l">
              <a:defRPr/>
            </a:pPr>
            <a:r>
              <a:rPr lang="sv-SE" sz="2400" dirty="0">
                <a:solidFill>
                  <a:schemeClr val="tx1"/>
                </a:solidFill>
              </a:rPr>
              <a:t>   kan uppleva ännu mer arbetsglädje? </a:t>
            </a:r>
          </a:p>
          <a:p>
            <a:pPr algn="l">
              <a:buFont typeface="Wingdings" pitchFamily="2" charset="2"/>
              <a:buChar char="§"/>
              <a:defRPr/>
            </a:pPr>
            <a:endParaRPr lang="sv-SE" sz="2400" dirty="0"/>
          </a:p>
        </p:txBody>
      </p:sp>
    </p:spTree>
    <p:extLst>
      <p:ext uri="{BB962C8B-B14F-4D97-AF65-F5344CB8AC3E}">
        <p14:creationId xmlns="" xmlns:p14="http://schemas.microsoft.com/office/powerpoint/2010/main" val="2261334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06090"/>
          </a:xfrm>
        </p:spPr>
        <p:txBody>
          <a:bodyPr/>
          <a:lstStyle/>
          <a:p>
            <a:r>
              <a:rPr lang="sv-SE" sz="2800" b="1" dirty="0">
                <a:solidFill>
                  <a:srgbClr val="FF0000"/>
                </a:solidFill>
              </a:rPr>
              <a:t>Förhållanden som får oss att trivas på jobbet</a:t>
            </a:r>
            <a:endParaRPr lang="sv-SE" sz="2800" dirty="0">
              <a:solidFill>
                <a:srgbClr val="FF0000"/>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052736"/>
            <a:ext cx="7920880" cy="5688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51071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06090"/>
          </a:xfrm>
        </p:spPr>
        <p:txBody>
          <a:bodyPr/>
          <a:lstStyle/>
          <a:p>
            <a:r>
              <a:rPr lang="sv-SE" sz="2800" b="1" dirty="0">
                <a:solidFill>
                  <a:srgbClr val="FF0000"/>
                </a:solidFill>
              </a:rPr>
              <a:t>Förhållanden som får oss att trivas på jobbet</a:t>
            </a:r>
            <a:endParaRPr lang="sv-SE" sz="2800" dirty="0">
              <a:solidFill>
                <a:srgbClr val="FF0000"/>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052736"/>
            <a:ext cx="7920880" cy="5688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7" name="Rak pil 6"/>
          <p:cNvCxnSpPr/>
          <p:nvPr/>
        </p:nvCxnSpPr>
        <p:spPr>
          <a:xfrm flipH="1">
            <a:off x="7380312" y="2996952"/>
            <a:ext cx="1512168"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74520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lstStyle/>
          <a:p>
            <a:pPr eaLnBrk="1" hangingPunct="1"/>
            <a:r>
              <a:rPr lang="sv-SE" sz="3200" dirty="0" smtClean="0">
                <a:solidFill>
                  <a:srgbClr val="FF0000"/>
                </a:solidFill>
              </a:rPr>
              <a:t>Fokus på resultat, styrkor, lösningar, möjligheter och framgångar</a:t>
            </a:r>
          </a:p>
        </p:txBody>
      </p:sp>
      <p:pic>
        <p:nvPicPr>
          <p:cNvPr id="207875" name="Picture 3" descr="tyngdlyftnin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047750" y="1754188"/>
            <a:ext cx="7048500" cy="42179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697083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Rot="1" noChangeArrowheads="1"/>
          </p:cNvSpPr>
          <p:nvPr>
            <p:ph type="title"/>
          </p:nvPr>
        </p:nvSpPr>
        <p:spPr/>
        <p:txBody>
          <a:bodyPr/>
          <a:lstStyle/>
          <a:p>
            <a:pPr eaLnBrk="1" hangingPunct="1">
              <a:defRPr/>
            </a:pPr>
            <a:r>
              <a:rPr lang="sv-SE" sz="2800" b="1" dirty="0">
                <a:solidFill>
                  <a:srgbClr val="FF0000"/>
                </a:solidFill>
              </a:rPr>
              <a:t>Skillnader mellan att fokusera </a:t>
            </a:r>
            <a:br>
              <a:rPr lang="sv-SE" sz="2800" b="1" dirty="0">
                <a:solidFill>
                  <a:srgbClr val="FF0000"/>
                </a:solidFill>
              </a:rPr>
            </a:br>
            <a:r>
              <a:rPr lang="sv-SE" sz="2800" b="1" dirty="0">
                <a:solidFill>
                  <a:srgbClr val="FF0000"/>
                </a:solidFill>
              </a:rPr>
              <a:t>på problem eller möjligheter</a:t>
            </a:r>
          </a:p>
        </p:txBody>
      </p:sp>
      <p:sp>
        <p:nvSpPr>
          <p:cNvPr id="603139" name="Rectangle 3"/>
          <p:cNvSpPr>
            <a:spLocks noGrp="1" noRot="1" noChangeArrowheads="1"/>
          </p:cNvSpPr>
          <p:nvPr>
            <p:ph sz="half" idx="1"/>
          </p:nvPr>
        </p:nvSpPr>
        <p:spPr>
          <a:xfrm>
            <a:off x="179388" y="1600200"/>
            <a:ext cx="4464050" cy="4525963"/>
          </a:xfrm>
        </p:spPr>
        <p:txBody>
          <a:bodyPr/>
          <a:lstStyle/>
          <a:p>
            <a:pPr algn="ctr" eaLnBrk="1" hangingPunct="1">
              <a:lnSpc>
                <a:spcPct val="90000"/>
              </a:lnSpc>
              <a:buFont typeface="Wingdings" pitchFamily="2" charset="2"/>
              <a:buNone/>
              <a:defRPr/>
            </a:pPr>
            <a:r>
              <a:rPr lang="sv-SE" sz="2000" b="1">
                <a:solidFill>
                  <a:schemeClr val="hlink"/>
                </a:solidFill>
              </a:rPr>
              <a:t>Fokus på problem</a:t>
            </a:r>
            <a:r>
              <a:rPr lang="sv-SE" sz="2000"/>
              <a:t>	</a:t>
            </a:r>
          </a:p>
          <a:p>
            <a:pPr eaLnBrk="1" hangingPunct="1">
              <a:lnSpc>
                <a:spcPct val="90000"/>
              </a:lnSpc>
              <a:defRPr/>
            </a:pPr>
            <a:r>
              <a:rPr lang="sv-SE" sz="2000"/>
              <a:t>Hopplöshet och hjälplöshet</a:t>
            </a:r>
          </a:p>
          <a:p>
            <a:pPr eaLnBrk="1" hangingPunct="1">
              <a:lnSpc>
                <a:spcPct val="90000"/>
              </a:lnSpc>
              <a:defRPr/>
            </a:pPr>
            <a:r>
              <a:rPr lang="sv-SE" sz="2000"/>
              <a:t>Lättare deprimerade och oroliga</a:t>
            </a:r>
          </a:p>
          <a:p>
            <a:pPr eaLnBrk="1" hangingPunct="1">
              <a:lnSpc>
                <a:spcPct val="90000"/>
              </a:lnSpc>
              <a:defRPr/>
            </a:pPr>
            <a:r>
              <a:rPr lang="sv-SE" sz="2000"/>
              <a:t>Sämre fysisk och psykisk hälsa</a:t>
            </a:r>
          </a:p>
          <a:p>
            <a:pPr eaLnBrk="1" hangingPunct="1">
              <a:lnSpc>
                <a:spcPct val="90000"/>
              </a:lnSpc>
              <a:defRPr/>
            </a:pPr>
            <a:r>
              <a:rPr lang="sv-SE" sz="2000"/>
              <a:t>Förväntar sig att saker ska gå dåligt</a:t>
            </a:r>
          </a:p>
          <a:p>
            <a:pPr eaLnBrk="1" hangingPunct="1">
              <a:lnSpc>
                <a:spcPct val="90000"/>
              </a:lnSpc>
              <a:defRPr/>
            </a:pPr>
            <a:r>
              <a:rPr lang="sv-SE" sz="2000"/>
              <a:t>Presterar sämre i skola och arbete</a:t>
            </a:r>
          </a:p>
          <a:p>
            <a:pPr eaLnBrk="1" hangingPunct="1">
              <a:lnSpc>
                <a:spcPct val="90000"/>
              </a:lnSpc>
              <a:defRPr/>
            </a:pPr>
            <a:endParaRPr lang="sv-SE" sz="2000"/>
          </a:p>
          <a:p>
            <a:pPr eaLnBrk="1" hangingPunct="1">
              <a:lnSpc>
                <a:spcPct val="90000"/>
              </a:lnSpc>
              <a:defRPr/>
            </a:pPr>
            <a:r>
              <a:rPr lang="sv-SE" sz="2000"/>
              <a:t>Ger lätt upp i samband med problem</a:t>
            </a:r>
          </a:p>
          <a:p>
            <a:pPr eaLnBrk="1" hangingPunct="1">
              <a:lnSpc>
                <a:spcPct val="90000"/>
              </a:lnSpc>
              <a:defRPr/>
            </a:pPr>
            <a:endParaRPr lang="sv-SE" sz="2000"/>
          </a:p>
          <a:p>
            <a:pPr eaLnBrk="1" hangingPunct="1">
              <a:lnSpc>
                <a:spcPct val="90000"/>
              </a:lnSpc>
              <a:defRPr/>
            </a:pPr>
            <a:r>
              <a:rPr lang="sv-SE" sz="2000"/>
              <a:t>Negativ syn på framtiden	</a:t>
            </a:r>
          </a:p>
          <a:p>
            <a:pPr eaLnBrk="1" hangingPunct="1">
              <a:lnSpc>
                <a:spcPct val="90000"/>
              </a:lnSpc>
              <a:defRPr/>
            </a:pPr>
            <a:endParaRPr lang="sv-SE" sz="2000"/>
          </a:p>
        </p:txBody>
      </p:sp>
      <p:sp>
        <p:nvSpPr>
          <p:cNvPr id="603140" name="Rectangle 4"/>
          <p:cNvSpPr>
            <a:spLocks noGrp="1" noRot="1" noChangeArrowheads="1"/>
          </p:cNvSpPr>
          <p:nvPr>
            <p:ph sz="half" idx="2"/>
          </p:nvPr>
        </p:nvSpPr>
        <p:spPr>
          <a:xfrm>
            <a:off x="4648200" y="1600200"/>
            <a:ext cx="4316413" cy="4525963"/>
          </a:xfrm>
        </p:spPr>
        <p:txBody>
          <a:bodyPr/>
          <a:lstStyle/>
          <a:p>
            <a:pPr algn="ctr" eaLnBrk="1" hangingPunct="1">
              <a:lnSpc>
                <a:spcPct val="90000"/>
              </a:lnSpc>
              <a:buFont typeface="Wingdings" pitchFamily="2" charset="2"/>
              <a:buNone/>
              <a:defRPr/>
            </a:pPr>
            <a:r>
              <a:rPr lang="sv-SE" sz="2000" b="1">
                <a:solidFill>
                  <a:schemeClr val="hlink"/>
                </a:solidFill>
              </a:rPr>
              <a:t>Fokus på möjligheter</a:t>
            </a:r>
            <a:r>
              <a:rPr lang="sv-SE" sz="2000"/>
              <a:t>	</a:t>
            </a:r>
          </a:p>
          <a:p>
            <a:pPr eaLnBrk="1" hangingPunct="1">
              <a:lnSpc>
                <a:spcPct val="90000"/>
              </a:lnSpc>
              <a:defRPr/>
            </a:pPr>
            <a:r>
              <a:rPr lang="sv-SE" sz="2000"/>
              <a:t>Hoppfullhet och företagsamhet</a:t>
            </a:r>
          </a:p>
          <a:p>
            <a:pPr eaLnBrk="1" hangingPunct="1">
              <a:lnSpc>
                <a:spcPct val="90000"/>
              </a:lnSpc>
              <a:defRPr/>
            </a:pPr>
            <a:r>
              <a:rPr lang="sv-SE" sz="2000"/>
              <a:t>Oftare lyckligare och tillitsfulla</a:t>
            </a:r>
          </a:p>
          <a:p>
            <a:pPr eaLnBrk="1" hangingPunct="1">
              <a:lnSpc>
                <a:spcPct val="90000"/>
              </a:lnSpc>
              <a:defRPr/>
            </a:pPr>
            <a:r>
              <a:rPr lang="sv-SE" sz="2000"/>
              <a:t>Bättre fysisk och psykisk hälsa</a:t>
            </a:r>
          </a:p>
          <a:p>
            <a:pPr eaLnBrk="1" hangingPunct="1">
              <a:lnSpc>
                <a:spcPct val="90000"/>
              </a:lnSpc>
              <a:defRPr/>
            </a:pPr>
            <a:r>
              <a:rPr lang="sv-SE" sz="2000"/>
              <a:t>Förväntar sig att saker ska gå bra</a:t>
            </a:r>
          </a:p>
          <a:p>
            <a:pPr eaLnBrk="1" hangingPunct="1">
              <a:lnSpc>
                <a:spcPct val="90000"/>
              </a:lnSpc>
              <a:defRPr/>
            </a:pPr>
            <a:endParaRPr lang="sv-SE" sz="2000"/>
          </a:p>
          <a:p>
            <a:pPr eaLnBrk="1" hangingPunct="1">
              <a:lnSpc>
                <a:spcPct val="90000"/>
              </a:lnSpc>
              <a:defRPr/>
            </a:pPr>
            <a:r>
              <a:rPr lang="sv-SE" sz="2000"/>
              <a:t>Presterar bättre i skola och arbete</a:t>
            </a:r>
          </a:p>
          <a:p>
            <a:pPr eaLnBrk="1" hangingPunct="1">
              <a:lnSpc>
                <a:spcPct val="90000"/>
              </a:lnSpc>
              <a:defRPr/>
            </a:pPr>
            <a:r>
              <a:rPr lang="sv-SE" sz="2000"/>
              <a:t>Är ihärdig och kommer snabbare igen efter en motgång</a:t>
            </a:r>
          </a:p>
          <a:p>
            <a:pPr eaLnBrk="1" hangingPunct="1">
              <a:lnSpc>
                <a:spcPct val="90000"/>
              </a:lnSpc>
              <a:buFont typeface="Wingdings" pitchFamily="2" charset="2"/>
              <a:buNone/>
              <a:defRPr/>
            </a:pPr>
            <a:endParaRPr lang="sv-SE" sz="2000"/>
          </a:p>
          <a:p>
            <a:pPr eaLnBrk="1" hangingPunct="1">
              <a:lnSpc>
                <a:spcPct val="90000"/>
              </a:lnSpc>
              <a:defRPr/>
            </a:pPr>
            <a:r>
              <a:rPr lang="sv-SE" sz="2000"/>
              <a:t>Positiv syn på framtiden	</a:t>
            </a:r>
          </a:p>
          <a:p>
            <a:pPr eaLnBrk="1" hangingPunct="1">
              <a:lnSpc>
                <a:spcPct val="90000"/>
              </a:lnSpc>
              <a:defRPr/>
            </a:pPr>
            <a:endParaRPr lang="sv-SE" sz="2000"/>
          </a:p>
        </p:txBody>
      </p:sp>
    </p:spTree>
    <p:extLst>
      <p:ext uri="{BB962C8B-B14F-4D97-AF65-F5344CB8AC3E}">
        <p14:creationId xmlns="" xmlns:p14="http://schemas.microsoft.com/office/powerpoint/2010/main" val="3506620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a:xfrm>
            <a:off x="0" y="228600"/>
            <a:ext cx="8510588" cy="1325563"/>
          </a:xfrm>
        </p:spPr>
        <p:txBody>
          <a:bodyPr/>
          <a:lstStyle/>
          <a:p>
            <a:pPr eaLnBrk="1" hangingPunct="1"/>
            <a:r>
              <a:rPr lang="sv-SE" smtClean="0">
                <a:solidFill>
                  <a:schemeClr val="accent2"/>
                </a:solidFill>
              </a:rPr>
              <a:t>Utveckla en </a:t>
            </a:r>
            <a:r>
              <a:rPr lang="sv-SE" i="1" smtClean="0">
                <a:solidFill>
                  <a:schemeClr val="accent2"/>
                </a:solidFill>
              </a:rPr>
              <a:t>realistisk optimism</a:t>
            </a:r>
            <a:r>
              <a:rPr lang="sv-SE" smtClean="0"/>
              <a:t> </a:t>
            </a:r>
          </a:p>
        </p:txBody>
      </p:sp>
      <p:graphicFrame>
        <p:nvGraphicFramePr>
          <p:cNvPr id="264195" name="Group 3"/>
          <p:cNvGraphicFramePr>
            <a:graphicFrameLocks noGrp="1"/>
          </p:cNvGraphicFramePr>
          <p:nvPr>
            <p:ph/>
          </p:nvPr>
        </p:nvGraphicFramePr>
        <p:xfrm>
          <a:off x="179388" y="1557338"/>
          <a:ext cx="8964612" cy="5394930"/>
        </p:xfrm>
        <a:graphic>
          <a:graphicData uri="http://schemas.openxmlformats.org/drawingml/2006/table">
            <a:tbl>
              <a:tblPr/>
              <a:tblGrid>
                <a:gridCol w="2987675"/>
                <a:gridCol w="2989262"/>
                <a:gridCol w="2987675"/>
              </a:tblGrid>
              <a:tr h="539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800" b="1" i="0" u="none" strike="noStrike" cap="none" normalizeH="0" baseline="0" smtClean="0">
                          <a:ln>
                            <a:noFill/>
                          </a:ln>
                          <a:solidFill>
                            <a:schemeClr val="tx1"/>
                          </a:solidFill>
                          <a:effectLst/>
                          <a:latin typeface="Arial" charset="0"/>
                        </a:rPr>
                        <a:t>Realistisk optimist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
                      </a:r>
                      <a:br>
                        <a:rPr kumimoji="0" lang="sv-SE" sz="2000" b="0" i="0" u="none" strike="noStrike" cap="none" normalizeH="0" baseline="0" smtClean="0">
                          <a:ln>
                            <a:noFill/>
                          </a:ln>
                          <a:solidFill>
                            <a:schemeClr val="tx1"/>
                          </a:solidFill>
                          <a:effectLst/>
                          <a:latin typeface="Arial" charset="0"/>
                        </a:rPr>
                      </a:br>
                      <a:r>
                        <a:rPr kumimoji="0" lang="sv-SE" sz="2000" b="0" i="0" u="none" strike="noStrike" cap="none" normalizeH="0" baseline="0" smtClean="0">
                          <a:ln>
                            <a:noFill/>
                          </a:ln>
                          <a:solidFill>
                            <a:schemeClr val="tx1"/>
                          </a:solidFill>
                          <a:effectLst/>
                          <a:latin typeface="Arial" charset="0"/>
                        </a:rPr>
                        <a:t>Jag kan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Jag ser både risker och möjligheter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Jag garderar mig mot risker och fokuserar på möjligheterna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Jag inser mina styrkor och begränsningar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800" b="1" i="0" u="none" strike="noStrike" cap="none" normalizeH="0" baseline="0" smtClean="0">
                          <a:ln>
                            <a:noFill/>
                          </a:ln>
                          <a:solidFill>
                            <a:schemeClr val="tx1"/>
                          </a:solidFill>
                          <a:effectLst/>
                          <a:latin typeface="Arial" charset="0"/>
                        </a:rPr>
                        <a:t>Pessimist</a:t>
                      </a:r>
                      <a:endParaRPr kumimoji="0" lang="sv-SE"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Jag kan inte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Jag ser enbart risker och problem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Jag försöker räkna ut allt som kan gå fel och se vad jag kan göra åt det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Jag ser enbart mina svagheter</a:t>
                      </a:r>
                      <a:r>
                        <a:rPr kumimoji="0" lang="sv-SE" sz="2800" b="0" i="0" u="none" strike="noStrike" cap="none" normalizeH="0" baseline="0" smtClean="0">
                          <a:ln>
                            <a:noFill/>
                          </a:ln>
                          <a:solidFill>
                            <a:schemeClr val="tx1"/>
                          </a:solidFill>
                          <a:effectLst/>
                          <a:latin typeface="Arial" charset="0"/>
                        </a:rPr>
                        <a:t> </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800" b="1" i="0" u="none" strike="noStrike" cap="none" normalizeH="0" baseline="0" smtClean="0">
                          <a:ln>
                            <a:noFill/>
                          </a:ln>
                          <a:solidFill>
                            <a:schemeClr val="tx1"/>
                          </a:solidFill>
                          <a:effectLst/>
                          <a:latin typeface="Arial" charset="0"/>
                        </a:rPr>
                        <a:t>Naiv optimist</a:t>
                      </a:r>
                      <a:endParaRPr kumimoji="0" lang="sv-SE"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Jag kan allt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Jag ser enbart möjligheter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Det finns bara möjligheter i mitt liv</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v-SE"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sv-SE" sz="2000" b="0" i="0" u="none" strike="noStrike" cap="none" normalizeH="0" baseline="0" smtClean="0">
                          <a:ln>
                            <a:noFill/>
                          </a:ln>
                          <a:solidFill>
                            <a:schemeClr val="tx1"/>
                          </a:solidFill>
                          <a:effectLst/>
                          <a:latin typeface="Arial" charset="0"/>
                        </a:rPr>
                        <a:t>Jag är medveten om mina styrkor</a:t>
                      </a:r>
                      <a:r>
                        <a:rPr kumimoji="0" lang="sv-SE" sz="2800" b="0" i="0" u="none" strike="noStrike" cap="none" normalizeH="0" baseline="0" smtClean="0">
                          <a:ln>
                            <a:noFill/>
                          </a:ln>
                          <a:solidFill>
                            <a:schemeClr val="tx1"/>
                          </a:solidFill>
                          <a:effectLst/>
                          <a:latin typeface="Arial" charset="0"/>
                        </a:rPr>
                        <a:t> </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3552481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6"/>
          <p:cNvGraphicFramePr>
            <a:graphicFrameLocks noGrp="1"/>
          </p:cNvGraphicFramePr>
          <p:nvPr>
            <p:ph idx="1"/>
            <p:extLst>
              <p:ext uri="{D42A27DB-BD31-4B8C-83A1-F6EECF244321}">
                <p14:modId xmlns="" xmlns:p14="http://schemas.microsoft.com/office/powerpoint/2010/main" val="1242957484"/>
              </p:ext>
            </p:extLst>
          </p:nvPr>
        </p:nvGraphicFramePr>
        <p:xfrm>
          <a:off x="179511" y="188642"/>
          <a:ext cx="8856984" cy="6910531"/>
        </p:xfrm>
        <a:graphic>
          <a:graphicData uri="http://schemas.openxmlformats.org/drawingml/2006/table">
            <a:tbl>
              <a:tblPr firstRow="1" bandRow="1">
                <a:tableStyleId>{5C22544A-7EE6-4342-B048-85BDC9FD1C3A}</a:tableStyleId>
              </a:tblPr>
              <a:tblGrid>
                <a:gridCol w="1296145"/>
                <a:gridCol w="2808312"/>
                <a:gridCol w="4752527"/>
              </a:tblGrid>
              <a:tr h="720078">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800" b="1" dirty="0" smtClean="0">
                          <a:solidFill>
                            <a:srgbClr val="0070C0"/>
                          </a:solidFill>
                          <a:effectLst/>
                          <a:latin typeface="Times New Roman" pitchFamily="18" charset="0"/>
                          <a:cs typeface="Times New Roman" pitchFamily="18" charset="0"/>
                        </a:rPr>
                        <a:t>PROBLEMBASERAT FÖRHÅLLNINGSSÄTT</a:t>
                      </a:r>
                      <a:endParaRPr lang="sv-S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b="1" kern="1200" dirty="0" smtClean="0">
                          <a:solidFill>
                            <a:srgbClr val="0070C0"/>
                          </a:solidFill>
                          <a:effectLst/>
                          <a:latin typeface="+mn-lt"/>
                          <a:ea typeface="+mn-ea"/>
                          <a:cs typeface="+mn-cs"/>
                        </a:rPr>
                        <a:t>STYRKEBASERAT</a:t>
                      </a:r>
                    </a:p>
                    <a:p>
                      <a:pPr marL="0" marR="0" indent="0" algn="l" defTabSz="914400" rtl="0" eaLnBrk="1" fontAlgn="auto" latinLnBrk="0" hangingPunct="1">
                        <a:lnSpc>
                          <a:spcPct val="100000"/>
                        </a:lnSpc>
                        <a:spcBef>
                          <a:spcPts val="0"/>
                        </a:spcBef>
                        <a:spcAft>
                          <a:spcPts val="0"/>
                        </a:spcAft>
                        <a:buClrTx/>
                        <a:buSzTx/>
                        <a:buFontTx/>
                        <a:buNone/>
                        <a:tabLst/>
                        <a:defRPr/>
                      </a:pPr>
                      <a:r>
                        <a:rPr lang="sv-SE" sz="1800" b="1" dirty="0" smtClean="0">
                          <a:solidFill>
                            <a:srgbClr val="0070C0"/>
                          </a:solidFill>
                          <a:effectLst/>
                          <a:latin typeface="Times New Roman" pitchFamily="18" charset="0"/>
                          <a:cs typeface="Times New Roman" pitchFamily="18" charset="0"/>
                        </a:rPr>
                        <a:t>FÖRHÅLLNINGSSÄTT</a:t>
                      </a:r>
                      <a:endParaRPr lang="sv-SE" dirty="0" smtClean="0">
                        <a:solidFill>
                          <a:schemeClr val="tx1"/>
                        </a:solidFill>
                      </a:endParaRPr>
                    </a:p>
                    <a:p>
                      <a:r>
                        <a:rPr lang="sv-SE" sz="1800" b="1" kern="1200" baseline="0" dirty="0" smtClean="0">
                          <a:solidFill>
                            <a:srgbClr val="0070C0"/>
                          </a:solidFill>
                          <a:effectLst/>
                          <a:latin typeface="+mn-lt"/>
                          <a:ea typeface="+mn-ea"/>
                          <a:cs typeface="+mn-cs"/>
                        </a:rPr>
                        <a:t> </a:t>
                      </a:r>
                      <a:endParaRPr lang="sv-SE" sz="1800" b="1" kern="1200" dirty="0" smtClean="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4880">
                <a:tc>
                  <a:txBody>
                    <a:bodyPr/>
                    <a:lstStyle/>
                    <a:p>
                      <a:r>
                        <a:rPr lang="sv-SE" sz="1800" b="1" kern="1200" dirty="0" smtClean="0">
                          <a:solidFill>
                            <a:schemeClr val="dk1"/>
                          </a:solidFill>
                          <a:effectLst/>
                          <a:latin typeface="+mn-lt"/>
                          <a:ea typeface="+mn-ea"/>
                          <a:cs typeface="+mn-cs"/>
                        </a:rPr>
                        <a:t>Fokuserar på</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kern="1200" dirty="0" smtClean="0">
                          <a:solidFill>
                            <a:schemeClr val="dk1"/>
                          </a:solidFill>
                          <a:effectLst/>
                          <a:latin typeface="+mn-lt"/>
                          <a:ea typeface="+mn-ea"/>
                          <a:cs typeface="+mn-cs"/>
                        </a:rPr>
                        <a:t>Problem, svagheter, brister, ohälsa</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kern="1200" dirty="0" smtClean="0">
                          <a:solidFill>
                            <a:schemeClr val="dk1"/>
                          </a:solidFill>
                          <a:effectLst/>
                          <a:latin typeface="+mn-lt"/>
                          <a:ea typeface="+mn-ea"/>
                          <a:cs typeface="+mn-cs"/>
                        </a:rPr>
                        <a:t>möjligheter, styrkor, tillgångar, hälsa, på det</a:t>
                      </a:r>
                      <a:r>
                        <a:rPr lang="sv-SE" sz="1800" kern="1200" baseline="0" dirty="0" smtClean="0">
                          <a:solidFill>
                            <a:schemeClr val="dk1"/>
                          </a:solidFill>
                          <a:effectLst/>
                          <a:latin typeface="+mn-lt"/>
                          <a:ea typeface="+mn-ea"/>
                          <a:cs typeface="+mn-cs"/>
                        </a:rPr>
                        <a:t> önskade tillståndet , hur ska det vara när det är som bäst </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0998">
                <a:tc>
                  <a:txBody>
                    <a:bodyPr/>
                    <a:lstStyle/>
                    <a:p>
                      <a:r>
                        <a:rPr lang="sv-SE" sz="1800" b="1" kern="1200" dirty="0" smtClean="0">
                          <a:solidFill>
                            <a:schemeClr val="dk1"/>
                          </a:solidFill>
                          <a:effectLst/>
                          <a:latin typeface="+mn-lt"/>
                          <a:ea typeface="+mn-ea"/>
                          <a:cs typeface="+mn-cs"/>
                        </a:rPr>
                        <a:t>Kart-</a:t>
                      </a:r>
                    </a:p>
                    <a:p>
                      <a:r>
                        <a:rPr lang="sv-SE" sz="1800" b="1" kern="1200" dirty="0" smtClean="0">
                          <a:solidFill>
                            <a:schemeClr val="dk1"/>
                          </a:solidFill>
                          <a:effectLst/>
                          <a:latin typeface="+mn-lt"/>
                          <a:ea typeface="+mn-ea"/>
                          <a:cs typeface="+mn-cs"/>
                        </a:rPr>
                        <a:t>lägger </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kern="1200" dirty="0" smtClean="0">
                          <a:solidFill>
                            <a:schemeClr val="dk1"/>
                          </a:solidFill>
                          <a:effectLst/>
                          <a:latin typeface="+mn-lt"/>
                          <a:ea typeface="+mn-ea"/>
                          <a:cs typeface="+mn-cs"/>
                        </a:rPr>
                        <a:t>Identifiera problemen och</a:t>
                      </a:r>
                      <a:r>
                        <a:rPr lang="sv-SE" sz="1800" kern="1200" baseline="0" dirty="0" smtClean="0">
                          <a:solidFill>
                            <a:schemeClr val="dk1"/>
                          </a:solidFill>
                          <a:effectLst/>
                          <a:latin typeface="+mn-lt"/>
                          <a:ea typeface="+mn-ea"/>
                          <a:cs typeface="+mn-cs"/>
                        </a:rPr>
                        <a:t> sjukdom</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kern="1200" dirty="0" smtClean="0">
                          <a:solidFill>
                            <a:schemeClr val="dk1"/>
                          </a:solidFill>
                          <a:effectLst/>
                          <a:latin typeface="+mn-lt"/>
                          <a:ea typeface="+mn-ea"/>
                          <a:cs typeface="+mn-cs"/>
                        </a:rPr>
                        <a:t>Identifiera vad som fungerar bra, hitta framgångsrika exempel,  undersöker styrkor och friskfaktorer.</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4576">
                <a:tc>
                  <a:txBody>
                    <a:bodyPr/>
                    <a:lstStyle/>
                    <a:p>
                      <a:r>
                        <a:rPr lang="sv-SE" sz="1800" b="1" kern="1200" dirty="0" smtClean="0">
                          <a:solidFill>
                            <a:schemeClr val="dk1"/>
                          </a:solidFill>
                          <a:effectLst/>
                          <a:latin typeface="+mn-lt"/>
                          <a:ea typeface="+mn-ea"/>
                          <a:cs typeface="+mn-cs"/>
                        </a:rPr>
                        <a:t>Analys</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kern="1200" dirty="0" smtClean="0">
                          <a:solidFill>
                            <a:schemeClr val="dk1"/>
                          </a:solidFill>
                          <a:effectLst/>
                          <a:latin typeface="+mn-lt"/>
                          <a:ea typeface="+mn-ea"/>
                          <a:cs typeface="+mn-cs"/>
                        </a:rPr>
                        <a:t>Orsakerna till problem och ohälsa.</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kern="1200" dirty="0" smtClean="0">
                          <a:solidFill>
                            <a:schemeClr val="dk1"/>
                          </a:solidFill>
                          <a:effectLst/>
                          <a:latin typeface="+mn-lt"/>
                          <a:ea typeface="+mn-ea"/>
                          <a:cs typeface="+mn-cs"/>
                        </a:rPr>
                        <a:t>Orsakerna till framgångar, vad som bidrar till hälsa. </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166">
                <a:tc>
                  <a:txBody>
                    <a:bodyPr/>
                    <a:lstStyle/>
                    <a:p>
                      <a:r>
                        <a:rPr lang="sv-SE" b="1" dirty="0" smtClean="0"/>
                        <a:t>Feedback</a:t>
                      </a:r>
                      <a:endParaRPr lang="sv-SE"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Anklagar dem som är ansvariga </a:t>
                      </a:r>
                      <a:r>
                        <a:rPr lang="sv-SE" smtClean="0"/>
                        <a:t>för problemen.</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Ger uppskattning till dem som bidrar till framgångarna.</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389">
                <a:tc>
                  <a:txBody>
                    <a:bodyPr/>
                    <a:lstStyle/>
                    <a:p>
                      <a:r>
                        <a:rPr lang="sv-SE" sz="1800" b="1" kern="1200" dirty="0" smtClean="0">
                          <a:solidFill>
                            <a:schemeClr val="dk1"/>
                          </a:solidFill>
                          <a:effectLst/>
                          <a:latin typeface="+mn-lt"/>
                          <a:ea typeface="+mn-ea"/>
                          <a:cs typeface="+mn-cs"/>
                        </a:rPr>
                        <a:t>Lösningar</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kern="1200" dirty="0" smtClean="0">
                          <a:solidFill>
                            <a:schemeClr val="dk1"/>
                          </a:solidFill>
                          <a:effectLst/>
                          <a:latin typeface="+mn-lt"/>
                          <a:ea typeface="+mn-ea"/>
                          <a:cs typeface="+mn-cs"/>
                        </a:rPr>
                        <a:t>Hur kan problem och ohälsa lösas? </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kern="1200" dirty="0" smtClean="0">
                          <a:solidFill>
                            <a:schemeClr val="dk1"/>
                          </a:solidFill>
                          <a:effectLst/>
                          <a:latin typeface="+mn-lt"/>
                          <a:ea typeface="+mn-ea"/>
                          <a:cs typeface="+mn-cs"/>
                        </a:rPr>
                        <a:t>Hur kan vi få ytterligare framgångar och skapa mer hälsa?  </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5624">
                <a:tc>
                  <a:txBody>
                    <a:bodyPr/>
                    <a:lstStyle/>
                    <a:p>
                      <a:r>
                        <a:rPr lang="sv-SE" sz="1800" b="1" kern="1200" dirty="0" smtClean="0">
                          <a:solidFill>
                            <a:schemeClr val="dk1"/>
                          </a:solidFill>
                          <a:effectLst/>
                          <a:latin typeface="+mn-lt"/>
                          <a:ea typeface="+mn-ea"/>
                          <a:cs typeface="+mn-cs"/>
                        </a:rPr>
                        <a:t>Effekter</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kern="1200" dirty="0" smtClean="0">
                          <a:solidFill>
                            <a:schemeClr val="dk1"/>
                          </a:solidFill>
                          <a:effectLst/>
                          <a:latin typeface="+mn-lt"/>
                          <a:ea typeface="+mn-ea"/>
                          <a:cs typeface="+mn-cs"/>
                        </a:rPr>
                        <a:t>Förstärker ytterligare fokuseringen  på problem vilket kan leda till resignation.</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kern="1200" dirty="0" smtClean="0">
                          <a:solidFill>
                            <a:schemeClr val="dk1"/>
                          </a:solidFill>
                          <a:effectLst/>
                          <a:latin typeface="+mn-lt"/>
                          <a:ea typeface="+mn-ea"/>
                          <a:cs typeface="+mn-cs"/>
                        </a:rPr>
                        <a:t>Förstärker förmågan och kompetensen att fokusera på möjligheter vilket kan leda till ökad handlingskraft , hälsa och optimism.</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6971">
                <a:tc>
                  <a:txBody>
                    <a:bodyPr/>
                    <a:lstStyle/>
                    <a:p>
                      <a:r>
                        <a:rPr lang="sv-SE" sz="1800" b="1" kern="1200" dirty="0" err="1" smtClean="0">
                          <a:solidFill>
                            <a:schemeClr val="dk1"/>
                          </a:solidFill>
                          <a:effectLst/>
                          <a:latin typeface="+mn-lt"/>
                          <a:ea typeface="+mn-ea"/>
                          <a:cs typeface="+mn-cs"/>
                        </a:rPr>
                        <a:t>Helhets-tänkande</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kern="1200" dirty="0" smtClean="0">
                          <a:solidFill>
                            <a:schemeClr val="dk1"/>
                          </a:solidFill>
                          <a:effectLst/>
                          <a:latin typeface="+mn-lt"/>
                          <a:ea typeface="+mn-ea"/>
                          <a:cs typeface="+mn-cs"/>
                        </a:rPr>
                        <a:t>Utgår från ett selektivt tänkande där man enbart fokuserar på problem.</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kern="1200" dirty="0" smtClean="0">
                          <a:solidFill>
                            <a:schemeClr val="dk1"/>
                          </a:solidFill>
                          <a:effectLst/>
                          <a:latin typeface="+mn-lt"/>
                          <a:ea typeface="+mn-ea"/>
                          <a:cs typeface="+mn-cs"/>
                        </a:rPr>
                        <a:t>Utgår från ett helhetstänkande där såväl problem men framför allt möjligheter fokuseras på. </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49913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3" name="Picture 5" descr="kap15-1"/>
          <p:cNvPicPr>
            <a:picLocks noGrp="1" noChangeAspect="1" noChangeArrowheads="1"/>
          </p:cNvPicPr>
          <p:nvPr>
            <p:ph/>
          </p:nvPr>
        </p:nvPicPr>
        <p:blipFill>
          <a:blip r:embed="rId2" cstate="print">
            <a:extLst>
              <a:ext uri="{28A0092B-C50C-407E-A947-70E740481C1C}">
                <a14:useLocalDpi xmlns="" xmlns:a14="http://schemas.microsoft.com/office/drawing/2010/main" val="0"/>
              </a:ext>
            </a:extLst>
          </a:blip>
          <a:srcRect/>
          <a:stretch>
            <a:fillRect/>
          </a:stretch>
        </p:blipFill>
        <p:spPr>
          <a:xfrm>
            <a:off x="1763713" y="0"/>
            <a:ext cx="5400675" cy="6858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91174" name="Text Box 6"/>
          <p:cNvSpPr txBox="1">
            <a:spLocks noChangeArrowheads="1"/>
          </p:cNvSpPr>
          <p:nvPr/>
        </p:nvSpPr>
        <p:spPr bwMode="auto">
          <a:xfrm flipV="1">
            <a:off x="2124075" y="5803900"/>
            <a:ext cx="5688013" cy="1054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sv-SE" smtClean="0">
              <a:solidFill>
                <a:srgbClr val="000000"/>
              </a:solidFill>
              <a:effectLst>
                <a:outerShdw blurRad="38100" dist="38100" dir="2700000" algn="tl">
                  <a:srgbClr val="C0C0C0"/>
                </a:outerShdw>
              </a:effectLst>
              <a:latin typeface="Tahoma" charset="0"/>
            </a:endParaRPr>
          </a:p>
          <a:p>
            <a:pPr fontAlgn="base">
              <a:spcBef>
                <a:spcPct val="0"/>
              </a:spcBef>
              <a:spcAft>
                <a:spcPct val="0"/>
              </a:spcAft>
            </a:pPr>
            <a:endParaRPr lang="sv-SE" smtClean="0">
              <a:solidFill>
                <a:srgbClr val="000000"/>
              </a:solidFill>
              <a:effectLst>
                <a:outerShdw blurRad="38100" dist="38100" dir="2700000" algn="tl">
                  <a:srgbClr val="C0C0C0"/>
                </a:outerShdw>
              </a:effectLst>
              <a:latin typeface="Tahoma" charset="0"/>
            </a:endParaRPr>
          </a:p>
          <a:p>
            <a:pPr fontAlgn="base">
              <a:spcBef>
                <a:spcPct val="50000"/>
              </a:spcBef>
              <a:spcAft>
                <a:spcPct val="0"/>
              </a:spcAft>
            </a:pPr>
            <a:endParaRPr lang="sv-SE" smtClean="0">
              <a:solidFill>
                <a:srgbClr val="000000"/>
              </a:solidFill>
              <a:latin typeface="Tahoma" charset="0"/>
            </a:endParaRPr>
          </a:p>
        </p:txBody>
      </p:sp>
      <p:sp>
        <p:nvSpPr>
          <p:cNvPr id="391176" name="Text Box 8"/>
          <p:cNvSpPr txBox="1">
            <a:spLocks noChangeArrowheads="1"/>
          </p:cNvSpPr>
          <p:nvPr/>
        </p:nvSpPr>
        <p:spPr bwMode="auto">
          <a:xfrm>
            <a:off x="2916238" y="6524625"/>
            <a:ext cx="388778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sv-SE" smtClean="0">
              <a:solidFill>
                <a:srgbClr val="000000"/>
              </a:solidFill>
              <a:latin typeface="Tahoma" charset="0"/>
            </a:endParaRPr>
          </a:p>
        </p:txBody>
      </p:sp>
      <p:sp>
        <p:nvSpPr>
          <p:cNvPr id="391178" name="Text Box 10"/>
          <p:cNvSpPr txBox="1">
            <a:spLocks noChangeArrowheads="1"/>
          </p:cNvSpPr>
          <p:nvPr/>
        </p:nvSpPr>
        <p:spPr bwMode="auto">
          <a:xfrm>
            <a:off x="2051050" y="6308725"/>
            <a:ext cx="61928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sv-SE" sz="2400" b="1" smtClean="0">
                <a:solidFill>
                  <a:srgbClr val="F51530"/>
                </a:solidFill>
                <a:latin typeface="Tahoma" charset="0"/>
              </a:rPr>
              <a:t>www.friskverktyget.se/godanyheter</a:t>
            </a:r>
          </a:p>
        </p:txBody>
      </p:sp>
    </p:spTree>
    <p:extLst>
      <p:ext uri="{BB962C8B-B14F-4D97-AF65-F5344CB8AC3E}">
        <p14:creationId xmlns="" xmlns:p14="http://schemas.microsoft.com/office/powerpoint/2010/main" val="2167587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b="1" dirty="0" smtClean="0">
                <a:solidFill>
                  <a:srgbClr val="FF0000"/>
                </a:solidFill>
              </a:rPr>
              <a:t>Möjlighetsorienterat synsätt </a:t>
            </a:r>
            <a:endParaRPr lang="sv-SE" b="1" dirty="0">
              <a:solidFill>
                <a:srgbClr val="FF0000"/>
              </a:solidFill>
            </a:endParaRPr>
          </a:p>
        </p:txBody>
      </p:sp>
      <p:graphicFrame>
        <p:nvGraphicFramePr>
          <p:cNvPr id="9" name="Platshållare för innehåll 8"/>
          <p:cNvGraphicFramePr>
            <a:graphicFrameLocks noGrp="1"/>
          </p:cNvGraphicFramePr>
          <p:nvPr>
            <p:ph idx="1"/>
            <p:extLst>
              <p:ext uri="{D42A27DB-BD31-4B8C-83A1-F6EECF244321}">
                <p14:modId xmlns="" xmlns:p14="http://schemas.microsoft.com/office/powerpoint/2010/main" val="32059362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ruta 9"/>
          <p:cNvSpPr txBox="1"/>
          <p:nvPr/>
        </p:nvSpPr>
        <p:spPr>
          <a:xfrm>
            <a:off x="5508104" y="4581128"/>
            <a:ext cx="3384376" cy="1200329"/>
          </a:xfrm>
          <a:prstGeom prst="rect">
            <a:avLst/>
          </a:prstGeom>
          <a:noFill/>
        </p:spPr>
        <p:txBody>
          <a:bodyPr wrap="square" rtlCol="0">
            <a:spAutoFit/>
          </a:bodyPr>
          <a:lstStyle/>
          <a:p>
            <a:pPr marL="285750" indent="-285750">
              <a:buFont typeface="Arial" pitchFamily="34" charset="0"/>
              <a:buChar char="•"/>
            </a:pPr>
            <a:r>
              <a:rPr lang="sv-SE" dirty="0" smtClean="0">
                <a:solidFill>
                  <a:srgbClr val="000000"/>
                </a:solidFill>
                <a:latin typeface="Tahoma" pitchFamily="34" charset="0"/>
              </a:rPr>
              <a:t>Hur kan vi göra så att </a:t>
            </a:r>
            <a:br>
              <a:rPr lang="sv-SE" dirty="0" smtClean="0">
                <a:solidFill>
                  <a:srgbClr val="000000"/>
                </a:solidFill>
                <a:latin typeface="Tahoma" pitchFamily="34" charset="0"/>
              </a:rPr>
            </a:br>
            <a:r>
              <a:rPr lang="sv-SE" dirty="0" smtClean="0">
                <a:solidFill>
                  <a:srgbClr val="000000"/>
                </a:solidFill>
                <a:latin typeface="Tahoma" pitchFamily="34" charset="0"/>
              </a:rPr>
              <a:t>varje nivå genomsyras</a:t>
            </a:r>
            <a:br>
              <a:rPr lang="sv-SE" dirty="0" smtClean="0">
                <a:solidFill>
                  <a:srgbClr val="000000"/>
                </a:solidFill>
                <a:latin typeface="Tahoma" pitchFamily="34" charset="0"/>
              </a:rPr>
            </a:br>
            <a:r>
              <a:rPr lang="sv-SE" dirty="0" smtClean="0">
                <a:solidFill>
                  <a:srgbClr val="000000"/>
                </a:solidFill>
                <a:latin typeface="Tahoma" pitchFamily="34" charset="0"/>
              </a:rPr>
              <a:t>av ett möjlighetsorienterat synsätt?</a:t>
            </a:r>
            <a:endParaRPr lang="sv-SE" dirty="0">
              <a:solidFill>
                <a:srgbClr val="000000"/>
              </a:solidFill>
              <a:latin typeface="Tahoma" pitchFamily="34" charset="0"/>
            </a:endParaRPr>
          </a:p>
        </p:txBody>
      </p:sp>
    </p:spTree>
    <p:extLst>
      <p:ext uri="{BB962C8B-B14F-4D97-AF65-F5344CB8AC3E}">
        <p14:creationId xmlns="" xmlns:p14="http://schemas.microsoft.com/office/powerpoint/2010/main" val="897996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65218" name="Rectangle 2"/>
          <p:cNvSpPr>
            <a:spLocks noGrp="1" noRot="1" noChangeArrowheads="1"/>
          </p:cNvSpPr>
          <p:nvPr>
            <p:ph type="title"/>
          </p:nvPr>
        </p:nvSpPr>
        <p:spPr/>
        <p:txBody>
          <a:bodyPr/>
          <a:lstStyle/>
          <a:p>
            <a:pPr eaLnBrk="1" hangingPunct="1">
              <a:defRPr/>
            </a:pPr>
            <a:r>
              <a:rPr lang="sv-SE" sz="2800" b="1">
                <a:solidFill>
                  <a:srgbClr val="F51530"/>
                </a:solidFill>
                <a:effectLst>
                  <a:outerShdw blurRad="38100" dist="38100" dir="2700000" algn="tl">
                    <a:srgbClr val="C0C0C0"/>
                  </a:outerShdw>
                </a:effectLst>
              </a:rPr>
              <a:t>Regelbundet uppmärksamma positiva inslag</a:t>
            </a:r>
          </a:p>
        </p:txBody>
      </p:sp>
      <p:sp>
        <p:nvSpPr>
          <p:cNvPr id="265219" name="Rectangle 3"/>
          <p:cNvSpPr>
            <a:spLocks noGrp="1" noRot="1" noChangeArrowheads="1"/>
          </p:cNvSpPr>
          <p:nvPr>
            <p:ph type="body" sz="half" idx="1"/>
          </p:nvPr>
        </p:nvSpPr>
        <p:spPr/>
        <p:txBody>
          <a:bodyPr/>
          <a:lstStyle/>
          <a:p>
            <a:pPr eaLnBrk="1" hangingPunct="1">
              <a:buClr>
                <a:schemeClr val="bg2"/>
              </a:buClr>
              <a:defRPr/>
            </a:pPr>
            <a:r>
              <a:rPr lang="sv-SE" sz="2400" b="1">
                <a:solidFill>
                  <a:schemeClr val="bg2"/>
                </a:solidFill>
                <a:effectLst>
                  <a:outerShdw blurRad="38100" dist="38100" dir="2700000" algn="tl">
                    <a:srgbClr val="C0C0C0"/>
                  </a:outerShdw>
                </a:effectLst>
              </a:rPr>
              <a:t>Utgå från möjligheter, styrkor och tillgångar</a:t>
            </a:r>
          </a:p>
          <a:p>
            <a:pPr eaLnBrk="1" hangingPunct="1">
              <a:buClr>
                <a:schemeClr val="bg2"/>
              </a:buClr>
              <a:defRPr/>
            </a:pPr>
            <a:r>
              <a:rPr lang="sv-SE" sz="2400" b="1">
                <a:solidFill>
                  <a:schemeClr val="bg2"/>
                </a:solidFill>
                <a:effectLst>
                  <a:outerShdw blurRad="38100" dist="38100" dir="2700000" algn="tl">
                    <a:srgbClr val="C0C0C0"/>
                  </a:outerShdw>
                </a:effectLst>
              </a:rPr>
              <a:t>Utveckla system för att kartlägga framgångar</a:t>
            </a:r>
          </a:p>
          <a:p>
            <a:pPr eaLnBrk="1" hangingPunct="1">
              <a:buClr>
                <a:schemeClr val="bg2"/>
              </a:buClr>
              <a:defRPr/>
            </a:pPr>
            <a:r>
              <a:rPr lang="sv-SE" sz="2400" b="1">
                <a:solidFill>
                  <a:schemeClr val="bg2"/>
                </a:solidFill>
                <a:effectLst>
                  <a:outerShdw blurRad="38100" dist="38100" dir="2700000" algn="tl">
                    <a:srgbClr val="C0C0C0"/>
                  </a:outerShdw>
                </a:effectLst>
              </a:rPr>
              <a:t>Upptäcka dagens framgångar</a:t>
            </a:r>
          </a:p>
          <a:p>
            <a:pPr eaLnBrk="1" hangingPunct="1">
              <a:buClr>
                <a:schemeClr val="bg2"/>
              </a:buClr>
              <a:defRPr/>
            </a:pPr>
            <a:r>
              <a:rPr lang="sv-SE" sz="2400" b="1">
                <a:solidFill>
                  <a:schemeClr val="bg2"/>
                </a:solidFill>
                <a:effectLst>
                  <a:outerShdw blurRad="38100" dist="38100" dir="2700000" algn="tl">
                    <a:srgbClr val="C0C0C0"/>
                  </a:outerShdw>
                </a:effectLst>
              </a:rPr>
              <a:t>Vad har fungerat bra sedan vårt förra möte?</a:t>
            </a:r>
          </a:p>
          <a:p>
            <a:pPr eaLnBrk="1" hangingPunct="1">
              <a:buClr>
                <a:schemeClr val="bg2"/>
              </a:buClr>
              <a:buFont typeface="Wingdings" pitchFamily="2" charset="2"/>
              <a:buNone/>
              <a:defRPr/>
            </a:pPr>
            <a:endParaRPr lang="sv-SE" sz="2400" b="1">
              <a:solidFill>
                <a:schemeClr val="bg2"/>
              </a:solidFill>
              <a:effectLst>
                <a:outerShdw blurRad="38100" dist="38100" dir="2700000" algn="tl">
                  <a:srgbClr val="C0C0C0"/>
                </a:outerShdw>
              </a:effectLst>
            </a:endParaRPr>
          </a:p>
        </p:txBody>
      </p:sp>
      <p:pic>
        <p:nvPicPr>
          <p:cNvPr id="210948" name="Picture 4" descr="kap3-1"/>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a:xfrm>
            <a:off x="4902200" y="1676400"/>
            <a:ext cx="3686175" cy="44227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377360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sv-SE" altLang="sv-SE" b="1" dirty="0" smtClean="0">
                <a:solidFill>
                  <a:srgbClr val="FF0000"/>
                </a:solidFill>
              </a:rPr>
              <a:t>Skriva framgångsrapporter</a:t>
            </a:r>
            <a:endParaRPr lang="sv-SE" altLang="sv-SE" dirty="0" smtClean="0"/>
          </a:p>
        </p:txBody>
      </p:sp>
      <p:sp>
        <p:nvSpPr>
          <p:cNvPr id="187395" name="Rectangle 3"/>
          <p:cNvSpPr>
            <a:spLocks noGrp="1" noChangeArrowheads="1"/>
          </p:cNvSpPr>
          <p:nvPr>
            <p:ph type="body" sz="half" idx="1"/>
          </p:nvPr>
        </p:nvSpPr>
        <p:spPr>
          <a:xfrm>
            <a:off x="457200" y="1600200"/>
            <a:ext cx="4038600" cy="4781128"/>
          </a:xfrm>
        </p:spPr>
        <p:txBody>
          <a:bodyPr/>
          <a:lstStyle/>
          <a:p>
            <a:pPr eaLnBrk="1" hangingPunct="1"/>
            <a:r>
              <a:rPr lang="sv-SE" altLang="sv-SE" sz="2000" b="1" dirty="0" smtClean="0"/>
              <a:t>Skriva ned veckans höjdpunkter</a:t>
            </a:r>
          </a:p>
          <a:p>
            <a:pPr marL="0" indent="0" eaLnBrk="1" hangingPunct="1">
              <a:buNone/>
            </a:pPr>
            <a:endParaRPr lang="sv-SE" altLang="sv-SE" sz="2000" b="1" dirty="0" smtClean="0"/>
          </a:p>
          <a:p>
            <a:pPr eaLnBrk="1" hangingPunct="1"/>
            <a:r>
              <a:rPr lang="sv-SE" altLang="sv-SE" sz="2000" b="1" dirty="0" smtClean="0"/>
              <a:t>Rapportera om månadens</a:t>
            </a:r>
            <a:br>
              <a:rPr lang="sv-SE" altLang="sv-SE" sz="2000" b="1" dirty="0" smtClean="0"/>
            </a:br>
            <a:r>
              <a:rPr lang="sv-SE" altLang="sv-SE" sz="2000" b="1" dirty="0" smtClean="0"/>
              <a:t>framgångar</a:t>
            </a:r>
          </a:p>
          <a:p>
            <a:pPr eaLnBrk="1" hangingPunct="1">
              <a:buFontTx/>
              <a:buNone/>
            </a:pPr>
            <a:endParaRPr lang="sv-SE" altLang="sv-SE" sz="2000" b="1" dirty="0"/>
          </a:p>
          <a:p>
            <a:r>
              <a:rPr lang="sv-SE" altLang="sv-SE" sz="2000" b="1" dirty="0" smtClean="0"/>
              <a:t>Positiva händelserapporter</a:t>
            </a:r>
            <a:br>
              <a:rPr lang="sv-SE" altLang="sv-SE" sz="2000" b="1" dirty="0" smtClean="0"/>
            </a:br>
            <a:endParaRPr lang="sv-SE" altLang="sv-SE" sz="2000" b="1" dirty="0" smtClean="0"/>
          </a:p>
          <a:p>
            <a:pPr marL="0" indent="0" eaLnBrk="1" hangingPunct="1">
              <a:buNone/>
            </a:pPr>
            <a:endParaRPr lang="sv-SE" altLang="sv-SE" sz="2400" b="1" dirty="0" smtClean="0"/>
          </a:p>
          <a:p>
            <a:pPr eaLnBrk="1" hangingPunct="1"/>
            <a:endParaRPr lang="sv-SE" altLang="sv-SE" sz="2400" dirty="0" smtClean="0"/>
          </a:p>
        </p:txBody>
      </p:sp>
      <p:pic>
        <p:nvPicPr>
          <p:cNvPr id="187396" name="Picture 4"/>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a:xfrm>
            <a:off x="4427984" y="1700213"/>
            <a:ext cx="4258816" cy="3600450"/>
          </a:xfrm>
        </p:spPr>
      </p:pic>
    </p:spTree>
    <p:extLst>
      <p:ext uri="{BB962C8B-B14F-4D97-AF65-F5344CB8AC3E}">
        <p14:creationId xmlns="" xmlns:p14="http://schemas.microsoft.com/office/powerpoint/2010/main" val="2037896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ubrik 1"/>
          <p:cNvSpPr>
            <a:spLocks noGrp="1"/>
          </p:cNvSpPr>
          <p:nvPr>
            <p:ph type="title"/>
          </p:nvPr>
        </p:nvSpPr>
        <p:spPr/>
        <p:txBody>
          <a:bodyPr/>
          <a:lstStyle/>
          <a:p>
            <a:r>
              <a:rPr lang="sv-SE" altLang="sv-SE" sz="3600" b="1" smtClean="0">
                <a:solidFill>
                  <a:srgbClr val="FF0000"/>
                </a:solidFill>
              </a:rPr>
              <a:t>Möjlighetsbaserade beskrivningar</a:t>
            </a:r>
          </a:p>
        </p:txBody>
      </p:sp>
      <p:sp>
        <p:nvSpPr>
          <p:cNvPr id="3" name="Platshållare för innehåll 2"/>
          <p:cNvSpPr>
            <a:spLocks noGrp="1"/>
          </p:cNvSpPr>
          <p:nvPr>
            <p:ph sz="half" idx="1"/>
          </p:nvPr>
        </p:nvSpPr>
        <p:spPr>
          <a:xfrm>
            <a:off x="250825" y="1600200"/>
            <a:ext cx="4244975" cy="4924425"/>
          </a:xfrm>
        </p:spPr>
        <p:txBody>
          <a:bodyPr/>
          <a:lstStyle/>
          <a:p>
            <a:pPr marL="0" indent="0" eaLnBrk="1" hangingPunct="1">
              <a:lnSpc>
                <a:spcPct val="90000"/>
              </a:lnSpc>
              <a:buFontTx/>
              <a:buNone/>
              <a:defRPr/>
            </a:pPr>
            <a:r>
              <a:rPr lang="sv-SE" sz="2000" b="1" dirty="0">
                <a:solidFill>
                  <a:srgbClr val="FF0000"/>
                </a:solidFill>
              </a:rPr>
              <a:t>Problembaserad beskrivning:</a:t>
            </a:r>
            <a:r>
              <a:rPr lang="sv-SE" sz="2000" dirty="0">
                <a:solidFill>
                  <a:srgbClr val="FF0000"/>
                </a:solidFill>
              </a:rPr>
              <a:t> </a:t>
            </a:r>
            <a:endParaRPr lang="sv-SE" sz="2000" dirty="0" smtClean="0">
              <a:solidFill>
                <a:srgbClr val="FF0000"/>
              </a:solidFill>
            </a:endParaRPr>
          </a:p>
          <a:p>
            <a:pPr marL="0" indent="0" eaLnBrk="1" hangingPunct="1">
              <a:lnSpc>
                <a:spcPct val="90000"/>
              </a:lnSpc>
              <a:buFontTx/>
              <a:buNone/>
              <a:defRPr/>
            </a:pPr>
            <a:r>
              <a:rPr lang="sv-SE" sz="2000" dirty="0" smtClean="0"/>
              <a:t>Anna </a:t>
            </a:r>
            <a:r>
              <a:rPr lang="sv-SE" sz="2000" dirty="0"/>
              <a:t>har svårt att sitta stilla och koncentrera sig. Hon springer ofta runt och stör och hon ropar sina frågor rakt ut utan att sträcka upp handen. </a:t>
            </a:r>
          </a:p>
          <a:p>
            <a:pPr eaLnBrk="1" hangingPunct="1">
              <a:lnSpc>
                <a:spcPct val="90000"/>
              </a:lnSpc>
              <a:buFont typeface="Wingdings" pitchFamily="2" charset="2"/>
              <a:buNone/>
              <a:defRPr/>
            </a:pPr>
            <a:endParaRPr lang="sv-SE" dirty="0"/>
          </a:p>
          <a:p>
            <a:pPr marL="0" indent="0" eaLnBrk="1" hangingPunct="1">
              <a:lnSpc>
                <a:spcPct val="90000"/>
              </a:lnSpc>
              <a:buFontTx/>
              <a:buNone/>
              <a:defRPr/>
            </a:pPr>
            <a:r>
              <a:rPr lang="sv-SE" sz="2000" b="1" dirty="0">
                <a:solidFill>
                  <a:srgbClr val="FF0000"/>
                </a:solidFill>
              </a:rPr>
              <a:t>Möjlighetsbaserad beskrivning:</a:t>
            </a:r>
            <a:r>
              <a:rPr lang="sv-SE" sz="2000" dirty="0">
                <a:solidFill>
                  <a:srgbClr val="FF0000"/>
                </a:solidFill>
              </a:rPr>
              <a:t> </a:t>
            </a:r>
            <a:endParaRPr lang="sv-SE" sz="2000" dirty="0" smtClean="0">
              <a:solidFill>
                <a:srgbClr val="FF0000"/>
              </a:solidFill>
            </a:endParaRPr>
          </a:p>
          <a:p>
            <a:pPr marL="0" indent="0" eaLnBrk="1" hangingPunct="1">
              <a:lnSpc>
                <a:spcPct val="90000"/>
              </a:lnSpc>
              <a:buFontTx/>
              <a:buNone/>
              <a:defRPr/>
            </a:pPr>
            <a:r>
              <a:rPr lang="sv-SE" sz="2000" dirty="0" smtClean="0"/>
              <a:t>Anna </a:t>
            </a:r>
            <a:r>
              <a:rPr lang="sv-SE" sz="2000" dirty="0"/>
              <a:t>har mycket energi, hon är nyfiken och vill veta vad de andra har för sig. Hon är vetgirig och ofta är hon så ivrig att få svar att hon inte hinner räcka upp handen utan hon ropar ut sin fråga.  </a:t>
            </a:r>
          </a:p>
          <a:p>
            <a:pPr>
              <a:defRPr/>
            </a:pPr>
            <a:endParaRPr lang="sv-SE" dirty="0"/>
          </a:p>
        </p:txBody>
      </p:sp>
      <p:pic>
        <p:nvPicPr>
          <p:cNvPr id="188420"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a:xfrm>
            <a:off x="4427538" y="1628775"/>
            <a:ext cx="4537075" cy="4176713"/>
          </a:xfrm>
        </p:spPr>
      </p:pic>
    </p:spTree>
    <p:extLst>
      <p:ext uri="{BB962C8B-B14F-4D97-AF65-F5344CB8AC3E}">
        <p14:creationId xmlns="" xmlns:p14="http://schemas.microsoft.com/office/powerpoint/2010/main" val="291957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706" name="Group 2"/>
          <p:cNvGraphicFramePr>
            <a:graphicFrameLocks noGrp="1"/>
          </p:cNvGraphicFramePr>
          <p:nvPr>
            <p:ph idx="1"/>
            <p:extLst>
              <p:ext uri="{D42A27DB-BD31-4B8C-83A1-F6EECF244321}">
                <p14:modId xmlns="" xmlns:p14="http://schemas.microsoft.com/office/powerpoint/2010/main" val="3835112121"/>
              </p:ext>
            </p:extLst>
          </p:nvPr>
        </p:nvGraphicFramePr>
        <p:xfrm>
          <a:off x="301625" y="404813"/>
          <a:ext cx="8540750" cy="6207125"/>
        </p:xfrm>
        <a:graphic>
          <a:graphicData uri="http://schemas.openxmlformats.org/drawingml/2006/table">
            <a:tbl>
              <a:tblPr/>
              <a:tblGrid>
                <a:gridCol w="3910013"/>
                <a:gridCol w="4630737"/>
              </a:tblGrid>
              <a:tr h="62871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2000" b="1" i="0" u="none" strike="noStrike" cap="none" normalizeH="0" baseline="0" dirty="0" smtClean="0">
                          <a:ln>
                            <a:noFill/>
                          </a:ln>
                          <a:solidFill>
                            <a:srgbClr val="FF0000"/>
                          </a:solidFill>
                          <a:effectLst/>
                          <a:latin typeface="Arial" charset="0"/>
                        </a:rPr>
                        <a:t>Problemfokuserade frågor</a:t>
                      </a:r>
                      <a:r>
                        <a:rPr kumimoji="0" lang="sv-SE" sz="2800" b="0" i="0" u="none" strike="noStrike" cap="none" normalizeH="0" baseline="0" dirty="0" smtClean="0">
                          <a:ln>
                            <a:noFill/>
                          </a:ln>
                          <a:solidFill>
                            <a:srgbClr val="FF0000"/>
                          </a:solidFill>
                          <a:effectLst/>
                          <a:latin typeface="Arial"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2000" b="1" i="0" u="none" strike="noStrike" cap="none" normalizeH="0" baseline="0" dirty="0" smtClean="0">
                          <a:ln>
                            <a:noFill/>
                          </a:ln>
                          <a:solidFill>
                            <a:srgbClr val="FF0000"/>
                          </a:solidFill>
                          <a:effectLst/>
                          <a:latin typeface="Arial" charset="0"/>
                        </a:rPr>
                        <a:t>Styrkebaserade frågor</a:t>
                      </a:r>
                      <a:r>
                        <a:rPr kumimoji="0" lang="sv-SE" sz="2800" b="0" i="0" u="none" strike="noStrike" cap="none" normalizeH="0" baseline="0" dirty="0" smtClean="0">
                          <a:ln>
                            <a:noFill/>
                          </a:ln>
                          <a:solidFill>
                            <a:srgbClr val="FF0000"/>
                          </a:solidFill>
                          <a:effectLst/>
                          <a:latin typeface="Arial"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841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Vad är problemet?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I vilka situationer fungerar det inte bra?</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Vad beror det på?</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Hur länge har det varit ett problem?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Har personen fler problem?</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När fungerar det lite bättre?</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Vid vilka tillfällen är det inte något problem?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Hur är det då i stället?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Vad gör personen då?</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Vad är det som gör att det fungerar bättre i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dessa situationer?</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Vad är det mer som fungerar?</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Vad behövs för att personen ska kunna göra mer  av det som fungerar?</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Vad kan personen själv göra?</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Vad kan jag göra?</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När personen har haft problem tidigare, hur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1800" b="0" i="0" u="none" strike="noStrike" cap="none" normalizeH="0" baseline="0" dirty="0" smtClean="0">
                          <a:ln>
                            <a:noFill/>
                          </a:ln>
                          <a:solidFill>
                            <a:schemeClr val="tx1"/>
                          </a:solidFill>
                          <a:effectLst/>
                          <a:latin typeface="Arial" charset="0"/>
                        </a:rPr>
                        <a:t>löste hon/han det då?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101952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sv-SE" sz="4000" b="1" dirty="0" smtClean="0">
                <a:solidFill>
                  <a:srgbClr val="FF0000"/>
                </a:solidFill>
              </a:rPr>
              <a:t>Att bemöta dold arbetsglädje </a:t>
            </a:r>
            <a:br>
              <a:rPr lang="sv-SE" sz="4000" b="1" dirty="0" smtClean="0">
                <a:solidFill>
                  <a:srgbClr val="FF0000"/>
                </a:solidFill>
              </a:rPr>
            </a:br>
            <a:endParaRPr lang="sv-SE" sz="4000" b="1" dirty="0" smtClean="0">
              <a:solidFill>
                <a:srgbClr val="FF0000"/>
              </a:solidFill>
            </a:endParaRPr>
          </a:p>
        </p:txBody>
      </p:sp>
      <p:sp>
        <p:nvSpPr>
          <p:cNvPr id="189443" name="Rectangle 3"/>
          <p:cNvSpPr>
            <a:spLocks noGrp="1" noChangeArrowheads="1"/>
          </p:cNvSpPr>
          <p:nvPr>
            <p:ph type="body" sz="half" idx="1"/>
          </p:nvPr>
        </p:nvSpPr>
        <p:spPr/>
        <p:txBody>
          <a:bodyPr/>
          <a:lstStyle/>
          <a:p>
            <a:pPr marL="533400" indent="-533400" eaLnBrk="1" hangingPunct="1">
              <a:lnSpc>
                <a:spcPct val="80000"/>
              </a:lnSpc>
              <a:buFont typeface="Wingdings" pitchFamily="2" charset="2"/>
              <a:buAutoNum type="arabicPeriod"/>
            </a:pPr>
            <a:r>
              <a:rPr lang="sv-SE" sz="2000" dirty="0" smtClean="0"/>
              <a:t>Se bortom den dolda arbetsglädjen</a:t>
            </a:r>
          </a:p>
          <a:p>
            <a:pPr marL="533400" indent="-533400" eaLnBrk="1" hangingPunct="1">
              <a:lnSpc>
                <a:spcPct val="80000"/>
              </a:lnSpc>
              <a:buFont typeface="Wingdings" pitchFamily="2" charset="2"/>
              <a:buAutoNum type="arabicPeriod"/>
            </a:pPr>
            <a:r>
              <a:rPr lang="sv-SE" sz="2000" dirty="0" smtClean="0"/>
              <a:t>Bekräfta och ställa styrkefrågor</a:t>
            </a:r>
          </a:p>
          <a:p>
            <a:pPr marL="533400" indent="-533400" eaLnBrk="1" hangingPunct="1">
              <a:lnSpc>
                <a:spcPct val="80000"/>
              </a:lnSpc>
              <a:buFont typeface="Wingdings" pitchFamily="2" charset="2"/>
              <a:buAutoNum type="arabicPeriod"/>
            </a:pPr>
            <a:r>
              <a:rPr lang="sv-SE" sz="2000" dirty="0" smtClean="0"/>
              <a:t>Börja med det negativa</a:t>
            </a:r>
          </a:p>
          <a:p>
            <a:pPr marL="533400" indent="-533400" eaLnBrk="1" hangingPunct="1">
              <a:lnSpc>
                <a:spcPct val="80000"/>
              </a:lnSpc>
              <a:buFont typeface="Wingdings" pitchFamily="2" charset="2"/>
              <a:buAutoNum type="arabicPeriod"/>
            </a:pPr>
            <a:r>
              <a:rPr lang="sv-SE" sz="2000" dirty="0" smtClean="0"/>
              <a:t>Förstärk det negativa</a:t>
            </a:r>
          </a:p>
          <a:p>
            <a:pPr marL="533400" indent="-533400" eaLnBrk="1" hangingPunct="1">
              <a:lnSpc>
                <a:spcPct val="80000"/>
              </a:lnSpc>
              <a:buFont typeface="Wingdings" pitchFamily="2" charset="2"/>
              <a:buAutoNum type="arabicPeriod"/>
            </a:pPr>
            <a:r>
              <a:rPr lang="sv-SE" sz="2000" dirty="0" smtClean="0"/>
              <a:t>Analysera helheten</a:t>
            </a:r>
          </a:p>
          <a:p>
            <a:pPr marL="533400" indent="-533400" eaLnBrk="1" hangingPunct="1">
              <a:lnSpc>
                <a:spcPct val="80000"/>
              </a:lnSpc>
              <a:buFont typeface="Wingdings" pitchFamily="2" charset="2"/>
              <a:buAutoNum type="arabicPeriod"/>
            </a:pPr>
            <a:r>
              <a:rPr lang="sv-SE" sz="2000" dirty="0" smtClean="0"/>
              <a:t>Gör styrkeanalyser</a:t>
            </a:r>
          </a:p>
          <a:p>
            <a:pPr marL="533400" indent="-533400" eaLnBrk="1" hangingPunct="1">
              <a:lnSpc>
                <a:spcPct val="80000"/>
              </a:lnSpc>
              <a:buFont typeface="Wingdings" pitchFamily="2" charset="2"/>
              <a:buAutoNum type="arabicPeriod"/>
            </a:pPr>
            <a:r>
              <a:rPr lang="sv-SE" sz="2000" dirty="0" smtClean="0"/>
              <a:t>Se dold motivation som en tillgång</a:t>
            </a:r>
          </a:p>
          <a:p>
            <a:pPr marL="533400" indent="-533400" eaLnBrk="1" hangingPunct="1">
              <a:lnSpc>
                <a:spcPct val="80000"/>
              </a:lnSpc>
              <a:buFont typeface="Wingdings" pitchFamily="2" charset="2"/>
              <a:buAutoNum type="arabicPeriod"/>
            </a:pPr>
            <a:r>
              <a:rPr lang="sv-SE" sz="2000" dirty="0" smtClean="0"/>
              <a:t>Lugna ner dig själv</a:t>
            </a:r>
          </a:p>
          <a:p>
            <a:pPr marL="533400" indent="-533400" eaLnBrk="1" hangingPunct="1">
              <a:lnSpc>
                <a:spcPct val="80000"/>
              </a:lnSpc>
              <a:buFont typeface="Wingdings" pitchFamily="2" charset="2"/>
              <a:buAutoNum type="arabicPeriod"/>
            </a:pPr>
            <a:r>
              <a:rPr lang="sv-SE" sz="2000" dirty="0" smtClean="0"/>
              <a:t>Inspirera andra</a:t>
            </a:r>
          </a:p>
          <a:p>
            <a:pPr marL="533400" indent="-533400" eaLnBrk="1" hangingPunct="1">
              <a:lnSpc>
                <a:spcPct val="80000"/>
              </a:lnSpc>
              <a:buFont typeface="Wingdings" pitchFamily="2" charset="2"/>
              <a:buAutoNum type="arabicPeriod"/>
            </a:pPr>
            <a:r>
              <a:rPr lang="sv-SE" sz="2000" dirty="0" smtClean="0"/>
              <a:t>Uppmärksamma det positiva</a:t>
            </a:r>
          </a:p>
          <a:p>
            <a:pPr marL="0" indent="0" eaLnBrk="1" hangingPunct="1">
              <a:lnSpc>
                <a:spcPct val="80000"/>
              </a:lnSpc>
              <a:buNone/>
            </a:pPr>
            <a:endParaRPr lang="sv-SE" sz="2000" dirty="0" smtClean="0"/>
          </a:p>
        </p:txBody>
      </p:sp>
      <p:pic>
        <p:nvPicPr>
          <p:cNvPr id="189444" name="Picture 6" descr="kap7-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a:xfrm>
            <a:off x="4781550" y="1600200"/>
            <a:ext cx="3771900"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79024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1047569" y="480379"/>
            <a:ext cx="6478473" cy="5852536"/>
            <a:chOff x="1288" y="243"/>
            <a:chExt cx="3138" cy="2835"/>
          </a:xfrm>
        </p:grpSpPr>
        <p:sp>
          <p:nvSpPr>
            <p:cNvPr id="3" name="_s2052"/>
            <p:cNvSpPr>
              <a:spLocks noChangeShapeType="1"/>
            </p:cNvSpPr>
            <p:nvPr/>
          </p:nvSpPr>
          <p:spPr bwMode="auto">
            <a:xfrm flipV="1">
              <a:off x="2857" y="1115"/>
              <a:ext cx="0" cy="4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sv-SE">
                <a:solidFill>
                  <a:srgbClr val="FFFFFF"/>
                </a:solidFill>
              </a:endParaRPr>
            </a:p>
          </p:txBody>
        </p:sp>
        <p:sp>
          <p:nvSpPr>
            <p:cNvPr id="4" name="_s2053"/>
            <p:cNvSpPr>
              <a:spLocks noChangeArrowheads="1"/>
            </p:cNvSpPr>
            <p:nvPr/>
          </p:nvSpPr>
          <p:spPr bwMode="auto">
            <a:xfrm>
              <a:off x="2193" y="243"/>
              <a:ext cx="1231" cy="1045"/>
            </a:xfrm>
            <a:prstGeom prst="ellipse">
              <a:avLst/>
            </a:prstGeom>
            <a:solidFill>
              <a:schemeClr val="accent1"/>
            </a:solidFill>
            <a:ln w="9525">
              <a:solidFill>
                <a:schemeClr val="tx1"/>
              </a:solidFill>
              <a:round/>
              <a:headEnd/>
              <a:tailEnd/>
            </a:ln>
          </p:spPr>
          <p:txBody>
            <a:bodyPr vert="horz" wrap="none" lIns="118872" tIns="59436" rIns="118872" bIns="59436" numCol="1" anchor="ctr" anchorCtr="0" compatLnSpc="1">
              <a:prstTxWarp prst="textNoShape">
                <a:avLst/>
              </a:prstTxWarp>
            </a:bodyPr>
            <a:lstStyle/>
            <a:p>
              <a:pPr algn="ctr"/>
              <a:r>
                <a:rPr lang="sv-SE" sz="2000" dirty="0" smtClean="0">
                  <a:solidFill>
                    <a:srgbClr val="FFFFFF"/>
                  </a:solidFill>
                </a:rPr>
                <a:t>Det här ska vi </a:t>
              </a:r>
            </a:p>
            <a:p>
              <a:pPr algn="ctr"/>
              <a:r>
                <a:rPr lang="sv-SE" sz="2000" dirty="0" smtClean="0">
                  <a:solidFill>
                    <a:srgbClr val="FFFFFF"/>
                  </a:solidFill>
                </a:rPr>
                <a:t>förbättra och utveckla</a:t>
              </a:r>
            </a:p>
          </p:txBody>
        </p:sp>
        <p:sp>
          <p:nvSpPr>
            <p:cNvPr id="5" name="_s2054"/>
            <p:cNvSpPr>
              <a:spLocks noChangeShapeType="1"/>
            </p:cNvSpPr>
            <p:nvPr/>
          </p:nvSpPr>
          <p:spPr bwMode="auto">
            <a:xfrm>
              <a:off x="3234" y="2206"/>
              <a:ext cx="379" cy="21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sv-SE">
                <a:solidFill>
                  <a:srgbClr val="FFFFFF"/>
                </a:solidFill>
              </a:endParaRPr>
            </a:p>
          </p:txBody>
        </p:sp>
        <p:sp>
          <p:nvSpPr>
            <p:cNvPr id="6" name="_s2055"/>
            <p:cNvSpPr>
              <a:spLocks noChangeArrowheads="1"/>
            </p:cNvSpPr>
            <p:nvPr/>
          </p:nvSpPr>
          <p:spPr bwMode="auto">
            <a:xfrm>
              <a:off x="3424" y="2090"/>
              <a:ext cx="1002" cy="988"/>
            </a:xfrm>
            <a:prstGeom prst="ellipse">
              <a:avLst/>
            </a:prstGeom>
            <a:solidFill>
              <a:schemeClr val="accent1"/>
            </a:solidFill>
            <a:ln w="9525">
              <a:solidFill>
                <a:schemeClr val="tx1"/>
              </a:solidFill>
              <a:round/>
              <a:headEnd/>
              <a:tailEnd/>
            </a:ln>
          </p:spPr>
          <p:txBody>
            <a:bodyPr vert="horz" wrap="none" lIns="118872" tIns="59436" rIns="118872" bIns="59436" numCol="1" anchor="ctr" anchorCtr="0" compatLnSpc="1">
              <a:prstTxWarp prst="textNoShape">
                <a:avLst/>
              </a:prstTxWarp>
            </a:bodyPr>
            <a:lstStyle/>
            <a:p>
              <a:pPr algn="ctr"/>
              <a:r>
                <a:rPr lang="sv-SE" dirty="0" smtClean="0">
                  <a:solidFill>
                    <a:srgbClr val="FFFFFF"/>
                  </a:solidFill>
                </a:rPr>
                <a:t>Det här är </a:t>
              </a:r>
            </a:p>
            <a:p>
              <a:pPr algn="ctr"/>
              <a:r>
                <a:rPr lang="sv-SE" dirty="0" smtClean="0">
                  <a:solidFill>
                    <a:srgbClr val="FFFFFF"/>
                  </a:solidFill>
                </a:rPr>
                <a:t>inte bra för oss och</a:t>
              </a:r>
            </a:p>
            <a:p>
              <a:pPr algn="ctr"/>
              <a:r>
                <a:rPr lang="sv-SE" dirty="0" smtClean="0">
                  <a:solidFill>
                    <a:srgbClr val="FFFFFF"/>
                  </a:solidFill>
                </a:rPr>
                <a:t> det ska vi därför </a:t>
              </a:r>
            </a:p>
            <a:p>
              <a:pPr algn="ctr"/>
              <a:r>
                <a:rPr lang="sv-SE" dirty="0" smtClean="0">
                  <a:solidFill>
                    <a:srgbClr val="FFFFFF"/>
                  </a:solidFill>
                </a:rPr>
                <a:t>lämna bakom oss</a:t>
              </a:r>
            </a:p>
          </p:txBody>
        </p:sp>
        <p:sp>
          <p:nvSpPr>
            <p:cNvPr id="7" name="_s2056"/>
            <p:cNvSpPr>
              <a:spLocks noChangeShapeType="1"/>
            </p:cNvSpPr>
            <p:nvPr/>
          </p:nvSpPr>
          <p:spPr bwMode="auto">
            <a:xfrm flipH="1">
              <a:off x="2101" y="2205"/>
              <a:ext cx="378" cy="219"/>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sv-SE">
                <a:solidFill>
                  <a:srgbClr val="FFFFFF"/>
                </a:solidFill>
              </a:endParaRPr>
            </a:p>
          </p:txBody>
        </p:sp>
        <p:sp>
          <p:nvSpPr>
            <p:cNvPr id="8" name="_s2057"/>
            <p:cNvSpPr>
              <a:spLocks noChangeArrowheads="1"/>
            </p:cNvSpPr>
            <p:nvPr/>
          </p:nvSpPr>
          <p:spPr bwMode="auto">
            <a:xfrm>
              <a:off x="1288" y="1988"/>
              <a:ext cx="1191" cy="1090"/>
            </a:xfrm>
            <a:prstGeom prst="ellipse">
              <a:avLst/>
            </a:prstGeom>
            <a:solidFill>
              <a:schemeClr val="accent1"/>
            </a:solidFill>
            <a:ln w="9525">
              <a:solidFill>
                <a:schemeClr val="tx1"/>
              </a:solidFill>
              <a:round/>
              <a:headEnd/>
              <a:tailEnd/>
            </a:ln>
          </p:spPr>
          <p:txBody>
            <a:bodyPr vert="horz" wrap="none" lIns="118872" tIns="59436" rIns="118872" bIns="59436" numCol="1" anchor="ctr" anchorCtr="0" compatLnSpc="1">
              <a:prstTxWarp prst="textNoShape">
                <a:avLst/>
              </a:prstTxWarp>
            </a:bodyPr>
            <a:lstStyle/>
            <a:p>
              <a:pPr algn="ctr"/>
              <a:endParaRPr lang="sv-SE" sz="2000" dirty="0" smtClean="0">
                <a:solidFill>
                  <a:srgbClr val="FFFFFF"/>
                </a:solidFill>
              </a:endParaRPr>
            </a:p>
            <a:p>
              <a:pPr algn="ctr"/>
              <a:r>
                <a:rPr lang="sv-SE" sz="2000" dirty="0" smtClean="0">
                  <a:solidFill>
                    <a:srgbClr val="FFFFFF"/>
                  </a:solidFill>
                </a:rPr>
                <a:t>Det här ska vi behålla</a:t>
              </a:r>
            </a:p>
            <a:p>
              <a:pPr algn="ctr"/>
              <a:r>
                <a:rPr lang="sv-SE" sz="2000" dirty="0" smtClean="0">
                  <a:solidFill>
                    <a:srgbClr val="FFFFFF"/>
                  </a:solidFill>
                </a:rPr>
                <a:t> och bygga vidare på</a:t>
              </a:r>
            </a:p>
            <a:p>
              <a:pPr algn="ctr"/>
              <a:endParaRPr lang="sv-SE" sz="2000" dirty="0" smtClean="0">
                <a:solidFill>
                  <a:srgbClr val="FFFFFF"/>
                </a:solidFill>
              </a:endParaRPr>
            </a:p>
          </p:txBody>
        </p:sp>
        <p:sp>
          <p:nvSpPr>
            <p:cNvPr id="9" name="_s2058"/>
            <p:cNvSpPr>
              <a:spLocks noChangeArrowheads="1"/>
            </p:cNvSpPr>
            <p:nvPr/>
          </p:nvSpPr>
          <p:spPr bwMode="auto">
            <a:xfrm>
              <a:off x="2421" y="1552"/>
              <a:ext cx="872" cy="872"/>
            </a:xfrm>
            <a:prstGeom prst="ellipse">
              <a:avLst/>
            </a:prstGeom>
            <a:solidFill>
              <a:schemeClr val="accent1"/>
            </a:solidFill>
            <a:ln w="9525">
              <a:solidFill>
                <a:schemeClr val="tx1"/>
              </a:solidFill>
              <a:round/>
              <a:headEnd/>
              <a:tailEnd/>
            </a:ln>
          </p:spPr>
          <p:txBody>
            <a:bodyPr vert="horz" wrap="none" lIns="118872" tIns="59436" rIns="118872" bIns="59436" numCol="1" anchor="ctr" anchorCtr="0" compatLnSpc="1">
              <a:prstTxWarp prst="textNoShape">
                <a:avLst/>
              </a:prstTxWarp>
            </a:bodyPr>
            <a:lstStyle/>
            <a:p>
              <a:pPr algn="ctr"/>
              <a:r>
                <a:rPr lang="sv-SE" sz="2000" b="1" dirty="0" smtClean="0">
                  <a:solidFill>
                    <a:srgbClr val="FFFFFF"/>
                  </a:solidFill>
                </a:rPr>
                <a:t>ARBETSGLÄDJE</a:t>
              </a:r>
            </a:p>
          </p:txBody>
        </p:sp>
      </p:grpSp>
    </p:spTree>
    <p:extLst>
      <p:ext uri="{BB962C8B-B14F-4D97-AF65-F5344CB8AC3E}">
        <p14:creationId xmlns="" xmlns:p14="http://schemas.microsoft.com/office/powerpoint/2010/main" val="235077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 xmlns:p14="http://schemas.microsoft.com/office/powerpoint/2010/main" val="3791796145"/>
              </p:ext>
            </p:extLst>
          </p:nvPr>
        </p:nvGraphicFramePr>
        <p:xfrm>
          <a:off x="457200" y="764704"/>
          <a:ext cx="8229600" cy="5833715"/>
        </p:xfrm>
        <a:graphic>
          <a:graphicData uri="http://schemas.openxmlformats.org/drawingml/2006/table">
            <a:tbl>
              <a:tblPr firstRow="1" bandRow="1">
                <a:tableStyleId>{2D5ABB26-0587-4C30-8999-92F81FD0307C}</a:tableStyleId>
              </a:tblPr>
              <a:tblGrid>
                <a:gridCol w="2743200"/>
                <a:gridCol w="2743200"/>
                <a:gridCol w="2743200"/>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000" b="1" dirty="0" smtClean="0">
                          <a:solidFill>
                            <a:srgbClr val="00B050"/>
                          </a:solidFill>
                        </a:rPr>
                        <a:t>Behålla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000" b="1" dirty="0" smtClean="0">
                          <a:solidFill>
                            <a:srgbClr val="0070C0"/>
                          </a:solidFill>
                        </a:rPr>
                        <a:t>Förbättra och utveckla</a:t>
                      </a:r>
                      <a:endParaRPr lang="sv-SE" sz="20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000" b="1" dirty="0" smtClean="0">
                          <a:solidFill>
                            <a:srgbClr val="FF0000"/>
                          </a:solidFill>
                        </a:rPr>
                        <a:t>Lämna bakom oss</a:t>
                      </a:r>
                      <a:endParaRPr lang="sv-SE"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1667">
                <a:tc>
                  <a:txBody>
                    <a:bodyPr/>
                    <a:lstStyle/>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Entusiasm, engagemang, framtidstro, vilja</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Arbetsklimat</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Delaktighet</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Ansvarstagande</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Respekt</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Tillit till varandra</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Arbetsmoral</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Arbetsglädje</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Styrkor och olikheter</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Gemenskap</a:t>
                      </a:r>
                    </a:p>
                    <a:p>
                      <a:pPr marL="285750" indent="-285750">
                        <a:buFont typeface="Arial" panose="020B0604020202020204" pitchFamily="34" charset="0"/>
                        <a:buChar char="•"/>
                      </a:pPr>
                      <a:r>
                        <a:rPr lang="sv-SE" sz="1800" kern="1200" dirty="0" smtClean="0">
                          <a:solidFill>
                            <a:schemeClr val="tx1"/>
                          </a:solidFill>
                          <a:effectLst/>
                          <a:latin typeface="+mn-lt"/>
                          <a:ea typeface="+mn-ea"/>
                          <a:cs typeface="+mn-cs"/>
                        </a:rPr>
                        <a:t>Våra visioner</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Verksamhetsplan </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Individuell årsplanering</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Återkoppling</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Checklistor kring arbetsrutiner</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Regelbundna täta avstämningar</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Bättre struktur</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Bli bättre på att tänka nytt och fokusera på möjligheter</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Vända misstag till lärdom</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Säkerhet i nya roller </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Ta bort tidstjuvar</a:t>
                      </a:r>
                    </a:p>
                    <a:p>
                      <a:pPr marL="285750" indent="-285750">
                        <a:buFont typeface="Arial" panose="020B0604020202020204" pitchFamily="34" charset="0"/>
                        <a:buChar char="•"/>
                      </a:pPr>
                      <a:r>
                        <a:rPr lang="sv-SE" sz="1800" kern="1200" dirty="0" smtClean="0">
                          <a:solidFill>
                            <a:schemeClr val="tx1"/>
                          </a:solidFill>
                          <a:effectLst/>
                          <a:latin typeface="+mn-lt"/>
                          <a:ea typeface="+mn-ea"/>
                          <a:cs typeface="+mn-cs"/>
                        </a:rPr>
                        <a:t>Arbeta mer systematiskt med arbetsglädjen</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Tidigare negativa känslor </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Gnäll</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Brandkårsutryckningar</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Otydliga roller</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Diffus ansvarsfördelning</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Frustration över det vi inte kan påverka/styra </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Frustration över ”misslyckanden” </a:t>
                      </a:r>
                    </a:p>
                    <a:p>
                      <a:pPr marL="285750" lvl="0" indent="-285750">
                        <a:buFont typeface="Arial" panose="020B0604020202020204" pitchFamily="34" charset="0"/>
                        <a:buChar char="•"/>
                      </a:pPr>
                      <a:r>
                        <a:rPr lang="sv-SE" sz="1800" kern="1200" dirty="0" smtClean="0">
                          <a:solidFill>
                            <a:schemeClr val="tx1"/>
                          </a:solidFill>
                          <a:effectLst/>
                          <a:latin typeface="+mn-lt"/>
                          <a:ea typeface="+mn-ea"/>
                          <a:cs typeface="+mn-cs"/>
                        </a:rPr>
                        <a:t>Brist på rutiner</a:t>
                      </a:r>
                    </a:p>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02927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 xmlns:p14="http://schemas.microsoft.com/office/powerpoint/2010/main" val="1361629901"/>
              </p:ext>
            </p:extLst>
          </p:nvPr>
        </p:nvGraphicFramePr>
        <p:xfrm>
          <a:off x="457200" y="764704"/>
          <a:ext cx="8229600" cy="5833715"/>
        </p:xfrm>
        <a:graphic>
          <a:graphicData uri="http://schemas.openxmlformats.org/drawingml/2006/table">
            <a:tbl>
              <a:tblPr firstRow="1" bandRow="1">
                <a:tableStyleId>{2D5ABB26-0587-4C30-8999-92F81FD0307C}</a:tableStyleId>
              </a:tblPr>
              <a:tblGrid>
                <a:gridCol w="2743200"/>
                <a:gridCol w="2743200"/>
                <a:gridCol w="2743200"/>
              </a:tblGrid>
              <a:tr h="432048">
                <a:tc>
                  <a:txBody>
                    <a:bodyPr/>
                    <a:lstStyle/>
                    <a:p>
                      <a:r>
                        <a:rPr lang="sv-SE" sz="2000" b="1" dirty="0" smtClean="0">
                          <a:solidFill>
                            <a:srgbClr val="FF0000"/>
                          </a:solidFill>
                        </a:rPr>
                        <a:t>Lämna bakom oss</a:t>
                      </a:r>
                      <a:endParaRPr lang="sv-SE"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2000" b="1" dirty="0" smtClean="0">
                          <a:solidFill>
                            <a:srgbClr val="00B050"/>
                          </a:solidFill>
                        </a:rPr>
                        <a:t>Behålla</a:t>
                      </a:r>
                      <a:endParaRPr lang="sv-SE" sz="20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2000" b="1" dirty="0" smtClean="0">
                          <a:solidFill>
                            <a:srgbClr val="0070C0"/>
                          </a:solidFill>
                        </a:rPr>
                        <a:t>Förbättra och utveckla</a:t>
                      </a:r>
                      <a:endParaRPr lang="sv-SE"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1667">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589599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8946" name="Rectangle 2"/>
          <p:cNvSpPr>
            <a:spLocks noGrp="1" noRot="1" noChangeArrowheads="1"/>
          </p:cNvSpPr>
          <p:nvPr>
            <p:ph type="title"/>
          </p:nvPr>
        </p:nvSpPr>
        <p:spPr/>
        <p:txBody>
          <a:bodyPr/>
          <a:lstStyle/>
          <a:p>
            <a:r>
              <a:rPr lang="sv-SE" sz="2800" b="1" smtClean="0">
                <a:solidFill>
                  <a:srgbClr val="FF5050"/>
                </a:solidFill>
              </a:rPr>
              <a:t>Konstruktiv förbättringsmodell</a:t>
            </a:r>
          </a:p>
        </p:txBody>
      </p:sp>
      <p:sp>
        <p:nvSpPr>
          <p:cNvPr id="338947" name="Rectangle 3"/>
          <p:cNvSpPr>
            <a:spLocks noGrp="1" noRot="1" noChangeArrowheads="1"/>
          </p:cNvSpPr>
          <p:nvPr>
            <p:ph type="body" sz="half" idx="1"/>
          </p:nvPr>
        </p:nvSpPr>
        <p:spPr>
          <a:xfrm>
            <a:off x="301625" y="1676400"/>
            <a:ext cx="4341813" cy="4422775"/>
          </a:xfrm>
        </p:spPr>
        <p:txBody>
          <a:bodyPr/>
          <a:lstStyle/>
          <a:p>
            <a:pPr marL="0" indent="0">
              <a:buFont typeface="Wingdings" pitchFamily="2" charset="2"/>
              <a:buNone/>
            </a:pPr>
            <a:r>
              <a:rPr lang="sv-SE" sz="2400" dirty="0" smtClean="0">
                <a:solidFill>
                  <a:schemeClr val="bg2"/>
                </a:solidFill>
              </a:rPr>
              <a:t>1. </a:t>
            </a:r>
            <a:r>
              <a:rPr lang="sv-SE" sz="2400" b="1" dirty="0" smtClean="0">
                <a:solidFill>
                  <a:schemeClr val="bg2"/>
                </a:solidFill>
              </a:rPr>
              <a:t>Nulägesanalys</a:t>
            </a:r>
            <a:br>
              <a:rPr lang="sv-SE" sz="2400" b="1" dirty="0" smtClean="0">
                <a:solidFill>
                  <a:schemeClr val="bg2"/>
                </a:solidFill>
              </a:rPr>
            </a:br>
            <a:r>
              <a:rPr lang="sv-SE" sz="2400" b="1" dirty="0" smtClean="0">
                <a:solidFill>
                  <a:schemeClr val="bg2"/>
                </a:solidFill>
              </a:rPr>
              <a:t>  </a:t>
            </a:r>
          </a:p>
          <a:p>
            <a:pPr marL="0" indent="0">
              <a:buFont typeface="Wingdings" pitchFamily="2" charset="2"/>
              <a:buNone/>
            </a:pPr>
            <a:r>
              <a:rPr lang="sv-SE" sz="2400" b="1" dirty="0" smtClean="0">
                <a:solidFill>
                  <a:schemeClr val="bg2"/>
                </a:solidFill>
              </a:rPr>
              <a:t>2. Styrkeanalys</a:t>
            </a:r>
            <a:br>
              <a:rPr lang="sv-SE" sz="2400" b="1" dirty="0" smtClean="0">
                <a:solidFill>
                  <a:schemeClr val="bg2"/>
                </a:solidFill>
              </a:rPr>
            </a:br>
            <a:endParaRPr lang="sv-SE" sz="2400" b="1" dirty="0" smtClean="0">
              <a:solidFill>
                <a:schemeClr val="bg2"/>
              </a:solidFill>
            </a:endParaRPr>
          </a:p>
          <a:p>
            <a:pPr marL="0" indent="0">
              <a:buFont typeface="Wingdings" pitchFamily="2" charset="2"/>
              <a:buNone/>
            </a:pPr>
            <a:r>
              <a:rPr lang="sv-SE" sz="2400" b="1" dirty="0" smtClean="0">
                <a:solidFill>
                  <a:schemeClr val="bg2"/>
                </a:solidFill>
              </a:rPr>
              <a:t>3. Önskvärt och rimligt mål</a:t>
            </a:r>
            <a:br>
              <a:rPr lang="sv-SE" sz="2400" b="1" dirty="0" smtClean="0">
                <a:solidFill>
                  <a:schemeClr val="bg2"/>
                </a:solidFill>
              </a:rPr>
            </a:br>
            <a:endParaRPr lang="sv-SE" sz="2400" b="1" dirty="0" smtClean="0">
              <a:solidFill>
                <a:schemeClr val="bg2"/>
              </a:solidFill>
            </a:endParaRPr>
          </a:p>
          <a:p>
            <a:pPr marL="0" indent="0">
              <a:buFont typeface="Wingdings" pitchFamily="2" charset="2"/>
              <a:buNone/>
            </a:pPr>
            <a:r>
              <a:rPr lang="sv-SE" sz="2400" b="1" dirty="0" smtClean="0">
                <a:solidFill>
                  <a:schemeClr val="bg2"/>
                </a:solidFill>
              </a:rPr>
              <a:t>4. Bidrag och insatser</a:t>
            </a:r>
          </a:p>
          <a:p>
            <a:pPr marL="0" indent="0">
              <a:buFont typeface="Wingdings" pitchFamily="2" charset="2"/>
              <a:buNone/>
            </a:pPr>
            <a:endParaRPr lang="sv-SE" sz="2400" b="1" dirty="0">
              <a:solidFill>
                <a:schemeClr val="bg2"/>
              </a:solidFill>
            </a:endParaRPr>
          </a:p>
          <a:p>
            <a:pPr marL="0" indent="0">
              <a:buFont typeface="Wingdings" pitchFamily="2" charset="2"/>
              <a:buNone/>
            </a:pPr>
            <a:r>
              <a:rPr lang="sv-SE" sz="2400" b="1" dirty="0" smtClean="0">
                <a:solidFill>
                  <a:schemeClr val="bg2"/>
                </a:solidFill>
              </a:rPr>
              <a:t>5. Fortlöpande uppföljningar</a:t>
            </a:r>
          </a:p>
          <a:p>
            <a:pPr marL="0" indent="0">
              <a:buFont typeface="Wingdings" pitchFamily="2" charset="2"/>
              <a:buNone/>
            </a:pPr>
            <a:endParaRPr lang="sv-SE" sz="2800" b="1" i="1" dirty="0" smtClean="0">
              <a:solidFill>
                <a:schemeClr val="bg2"/>
              </a:solidFill>
            </a:endParaRPr>
          </a:p>
        </p:txBody>
      </p:sp>
      <p:pic>
        <p:nvPicPr>
          <p:cNvPr id="338948" name="Picture 2"/>
          <p:cNvPicPr>
            <a:picLocks noGrp="1" noChangeAspect="1" noChangeArrowheads="1"/>
          </p:cNvPicPr>
          <p:nvPr>
            <p:ph sz="half" idx="2"/>
          </p:nvPr>
        </p:nvPicPr>
        <p:blipFill>
          <a:blip r:embed="rId2" cstate="print"/>
          <a:srcRect/>
          <a:stretch>
            <a:fillRect/>
          </a:stretch>
        </p:blipFill>
        <p:spPr>
          <a:xfrm>
            <a:off x="4572000" y="1844675"/>
            <a:ext cx="4392613" cy="3616325"/>
          </a:xfrm>
        </p:spPr>
      </p:pic>
    </p:spTree>
    <p:extLst>
      <p:ext uri="{BB962C8B-B14F-4D97-AF65-F5344CB8AC3E}">
        <p14:creationId xmlns="" xmlns:p14="http://schemas.microsoft.com/office/powerpoint/2010/main" val="60692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7" name="Picture 2" descr="Yipee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1058" name="Text Box 3"/>
          <p:cNvSpPr txBox="1">
            <a:spLocks noChangeArrowheads="1"/>
          </p:cNvSpPr>
          <p:nvPr/>
        </p:nvSpPr>
        <p:spPr bwMode="auto">
          <a:xfrm>
            <a:off x="1258888" y="549275"/>
            <a:ext cx="6626225" cy="457200"/>
          </a:xfrm>
          <a:prstGeom prst="rect">
            <a:avLst/>
          </a:prstGeom>
          <a:noFill/>
          <a:ln w="9525">
            <a:noFill/>
            <a:miter lim="800000"/>
            <a:headEnd/>
            <a:tailEnd/>
          </a:ln>
        </p:spPr>
        <p:txBody>
          <a:bodyPr>
            <a:spAutoFit/>
          </a:bodyPr>
          <a:lstStyle/>
          <a:p>
            <a:pPr algn="ctr" fontAlgn="base">
              <a:spcBef>
                <a:spcPct val="50000"/>
              </a:spcBef>
              <a:spcAft>
                <a:spcPct val="0"/>
              </a:spcAft>
            </a:pPr>
            <a:r>
              <a:rPr lang="sv-SE" sz="2400" b="1">
                <a:solidFill>
                  <a:srgbClr val="F51530"/>
                </a:solidFill>
                <a:latin typeface="Tahoma" pitchFamily="34" charset="0"/>
              </a:rPr>
              <a:t>SYSTEMATISKT ARBETSGLÄDJEARBETE</a:t>
            </a:r>
          </a:p>
        </p:txBody>
      </p:sp>
    </p:spTree>
    <p:extLst>
      <p:ext uri="{BB962C8B-B14F-4D97-AF65-F5344CB8AC3E}">
        <p14:creationId xmlns="" xmlns:p14="http://schemas.microsoft.com/office/powerpoint/2010/main" val="3204963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7602" name="Group 2"/>
          <p:cNvGraphicFramePr>
            <a:graphicFrameLocks noGrp="1"/>
          </p:cNvGraphicFramePr>
          <p:nvPr>
            <p:ph idx="4294967295"/>
            <p:extLst>
              <p:ext uri="{D42A27DB-BD31-4B8C-83A1-F6EECF244321}">
                <p14:modId xmlns="" xmlns:p14="http://schemas.microsoft.com/office/powerpoint/2010/main" val="2635479423"/>
              </p:ext>
            </p:extLst>
          </p:nvPr>
        </p:nvGraphicFramePr>
        <p:xfrm>
          <a:off x="0" y="228600"/>
          <a:ext cx="8540750" cy="2935288"/>
        </p:xfrm>
        <a:graphic>
          <a:graphicData uri="http://schemas.openxmlformats.org/drawingml/2006/table">
            <a:tbl>
              <a:tblPr/>
              <a:tblGrid>
                <a:gridCol w="3262313"/>
                <a:gridCol w="2432050"/>
                <a:gridCol w="2846387"/>
              </a:tblGrid>
              <a:tr h="1468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sv-SE"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2800" b="0" i="0" u="none" strike="noStrike" cap="none" normalizeH="0" baseline="0" dirty="0" smtClean="0">
                          <a:ln>
                            <a:noFill/>
                          </a:ln>
                          <a:solidFill>
                            <a:schemeClr val="tx1"/>
                          </a:solidFill>
                          <a:effectLst/>
                          <a:latin typeface="Arial" charset="0"/>
                        </a:rPr>
                        <a:t>Nuläge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2800" b="0" i="0" u="none" strike="noStrike" cap="none" normalizeH="0" baseline="0" dirty="0" smtClean="0">
                          <a:ln>
                            <a:noFill/>
                          </a:ln>
                          <a:solidFill>
                            <a:schemeClr val="tx1"/>
                          </a:solidFill>
                          <a:effectLst/>
                          <a:latin typeface="Arial" charset="0"/>
                        </a:rPr>
                        <a:t>Mål</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sv-SE" sz="2800" b="0" i="0" u="none" strike="noStrike" cap="none" normalizeH="0" baseline="0" dirty="0" smtClean="0">
                          <a:ln>
                            <a:noFill/>
                          </a:ln>
                          <a:solidFill>
                            <a:schemeClr val="tx1"/>
                          </a:solidFill>
                          <a:effectLst/>
                          <a:latin typeface="Arial" charset="0"/>
                        </a:rPr>
                        <a:t>17/9 2016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6850">
                <a:tc>
                  <a:txBody>
                    <a:bodyPr/>
                    <a:lstStyle/>
                    <a:p>
                      <a:pPr>
                        <a:spcAft>
                          <a:spcPts val="0"/>
                        </a:spcAft>
                        <a:tabLst>
                          <a:tab pos="828040" algn="l"/>
                          <a:tab pos="1656080" algn="l"/>
                          <a:tab pos="2484755" algn="l"/>
                          <a:tab pos="3312795" algn="l"/>
                          <a:tab pos="4141470" algn="l"/>
                          <a:tab pos="4969510" algn="l"/>
                        </a:tabLst>
                      </a:pPr>
                      <a:r>
                        <a:rPr lang="sv-SE" sz="2800" b="0" dirty="0" smtClean="0">
                          <a:effectLst/>
                          <a:latin typeface="Arial" panose="020B0604020202020204" pitchFamily="34" charset="0"/>
                          <a:ea typeface="Times New Roman"/>
                          <a:cs typeface="Arial" panose="020B0604020202020204" pitchFamily="34" charset="0"/>
                        </a:rPr>
                        <a:t>Jag</a:t>
                      </a:r>
                      <a:r>
                        <a:rPr lang="sv-SE" sz="2800" b="0" baseline="0" dirty="0" smtClean="0">
                          <a:effectLst/>
                          <a:latin typeface="Arial" panose="020B0604020202020204" pitchFamily="34" charset="0"/>
                          <a:ea typeface="Times New Roman"/>
                          <a:cs typeface="Arial" panose="020B0604020202020204" pitchFamily="34" charset="0"/>
                        </a:rPr>
                        <a:t> trivs mycket bra med mitt arbete</a:t>
                      </a:r>
                      <a:endParaRPr lang="sv-SE" sz="2800" b="0" dirty="0" smtClean="0">
                        <a:effectLst/>
                        <a:latin typeface="Arial" panose="020B0604020202020204" pitchFamily="34" charset="0"/>
                        <a:ea typeface="Times New Roman"/>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sv-SE"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sv-SE" sz="28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509252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0000"/>
                </a:solidFill>
              </a:rPr>
              <a:t>2. Vad fungerar bra?</a:t>
            </a:r>
            <a:endParaRPr lang="sv-SE" dirty="0">
              <a:solidFill>
                <a:srgbClr val="FF0000"/>
              </a:solidFill>
            </a:endParaRPr>
          </a:p>
        </p:txBody>
      </p:sp>
      <p:sp>
        <p:nvSpPr>
          <p:cNvPr id="3" name="Platshållare för innehåll 2"/>
          <p:cNvSpPr>
            <a:spLocks noGrp="1"/>
          </p:cNvSpPr>
          <p:nvPr>
            <p:ph sz="half" idx="1"/>
          </p:nvPr>
        </p:nvSpPr>
        <p:spPr/>
        <p:txBody>
          <a:bodyPr/>
          <a:lstStyle/>
          <a:p>
            <a:endParaRPr lang="sv-SE" sz="2000" dirty="0"/>
          </a:p>
        </p:txBody>
      </p:sp>
      <p:sp>
        <p:nvSpPr>
          <p:cNvPr id="4" name="Platshållare för innehåll 3"/>
          <p:cNvSpPr>
            <a:spLocks noGrp="1"/>
          </p:cNvSpPr>
          <p:nvPr>
            <p:ph sz="half" idx="2"/>
          </p:nvPr>
        </p:nvSpPr>
        <p:spPr/>
        <p:txBody>
          <a:bodyPr/>
          <a:lstStyle/>
          <a:p>
            <a:endParaRPr lang="sv-SE" sz="2000" dirty="0"/>
          </a:p>
        </p:txBody>
      </p:sp>
    </p:spTree>
    <p:extLst>
      <p:ext uri="{BB962C8B-B14F-4D97-AF65-F5344CB8AC3E}">
        <p14:creationId xmlns="" xmlns:p14="http://schemas.microsoft.com/office/powerpoint/2010/main" val="19113380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0000"/>
                </a:solidFill>
              </a:rPr>
              <a:t>4. Insats – att  göra</a:t>
            </a:r>
            <a:endParaRPr lang="sv-SE" dirty="0">
              <a:solidFill>
                <a:srgbClr val="FF0000"/>
              </a:solidFill>
            </a:endParaRPr>
          </a:p>
        </p:txBody>
      </p:sp>
      <p:sp>
        <p:nvSpPr>
          <p:cNvPr id="3" name="Platshållare för innehåll 2"/>
          <p:cNvSpPr>
            <a:spLocks noGrp="1"/>
          </p:cNvSpPr>
          <p:nvPr>
            <p:ph sz="half" idx="1"/>
          </p:nvPr>
        </p:nvSpPr>
        <p:spPr/>
        <p:txBody>
          <a:bodyPr/>
          <a:lstStyle/>
          <a:p>
            <a:endParaRPr lang="sv-SE" sz="2000" dirty="0"/>
          </a:p>
        </p:txBody>
      </p:sp>
      <p:sp>
        <p:nvSpPr>
          <p:cNvPr id="4" name="Platshållare för innehåll 3"/>
          <p:cNvSpPr>
            <a:spLocks noGrp="1"/>
          </p:cNvSpPr>
          <p:nvPr>
            <p:ph sz="half" idx="2"/>
          </p:nvPr>
        </p:nvSpPr>
        <p:spPr/>
        <p:txBody>
          <a:bodyPr/>
          <a:lstStyle/>
          <a:p>
            <a:endParaRPr lang="sv-SE" sz="2000" dirty="0" smtClean="0"/>
          </a:p>
          <a:p>
            <a:endParaRPr lang="sv-SE" sz="2000" dirty="0"/>
          </a:p>
        </p:txBody>
      </p:sp>
    </p:spTree>
    <p:extLst>
      <p:ext uri="{BB962C8B-B14F-4D97-AF65-F5344CB8AC3E}">
        <p14:creationId xmlns="" xmlns:p14="http://schemas.microsoft.com/office/powerpoint/2010/main" val="2671975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solidFill>
                  <a:srgbClr val="FF0000"/>
                </a:solidFill>
              </a:rPr>
              <a:t>5. Uppföljning</a:t>
            </a:r>
            <a:endParaRPr lang="sv-SE" dirty="0">
              <a:solidFill>
                <a:srgbClr val="FF0000"/>
              </a:solidFill>
            </a:endParaRPr>
          </a:p>
        </p:txBody>
      </p:sp>
      <p:sp>
        <p:nvSpPr>
          <p:cNvPr id="3" name="Platshållare för innehåll 2"/>
          <p:cNvSpPr>
            <a:spLocks noGrp="1"/>
          </p:cNvSpPr>
          <p:nvPr>
            <p:ph sz="half" idx="1"/>
          </p:nvPr>
        </p:nvSpPr>
        <p:spPr/>
        <p:txBody>
          <a:bodyPr/>
          <a:lstStyle/>
          <a:p>
            <a:endParaRPr lang="sv-SE" sz="2000" dirty="0"/>
          </a:p>
        </p:txBody>
      </p:sp>
      <p:sp>
        <p:nvSpPr>
          <p:cNvPr id="4" name="Platshållare för innehåll 3"/>
          <p:cNvSpPr>
            <a:spLocks noGrp="1"/>
          </p:cNvSpPr>
          <p:nvPr>
            <p:ph sz="half" idx="2"/>
          </p:nvPr>
        </p:nvSpPr>
        <p:spPr/>
        <p:txBody>
          <a:bodyPr/>
          <a:lstStyle/>
          <a:p>
            <a:endParaRPr lang="sv-SE" sz="2000" dirty="0" smtClean="0"/>
          </a:p>
          <a:p>
            <a:endParaRPr lang="sv-SE" sz="2000" dirty="0"/>
          </a:p>
        </p:txBody>
      </p:sp>
    </p:spTree>
    <p:extLst>
      <p:ext uri="{BB962C8B-B14F-4D97-AF65-F5344CB8AC3E}">
        <p14:creationId xmlns="" xmlns:p14="http://schemas.microsoft.com/office/powerpoint/2010/main" val="1166901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FF0000"/>
                </a:solidFill>
              </a:rPr>
              <a:t/>
            </a:r>
            <a:br>
              <a:rPr lang="sv-SE" b="1" dirty="0" smtClean="0">
                <a:solidFill>
                  <a:srgbClr val="FF0000"/>
                </a:solidFill>
              </a:rPr>
            </a:br>
            <a:r>
              <a:rPr lang="sv-SE" b="1" dirty="0" smtClean="0">
                <a:solidFill>
                  <a:srgbClr val="FF0000"/>
                </a:solidFill>
              </a:rPr>
              <a:t>Vad är arbetsglädje?</a:t>
            </a:r>
            <a:r>
              <a:rPr lang="sv-SE" dirty="0"/>
              <a:t/>
            </a:r>
            <a:br>
              <a:rPr lang="sv-SE" dirty="0"/>
            </a:br>
            <a:endParaRPr lang="sv-SE" dirty="0"/>
          </a:p>
        </p:txBody>
      </p:sp>
      <p:sp>
        <p:nvSpPr>
          <p:cNvPr id="3" name="Platshållare för innehåll 2"/>
          <p:cNvSpPr>
            <a:spLocks noGrp="1"/>
          </p:cNvSpPr>
          <p:nvPr>
            <p:ph sz="half" idx="1"/>
          </p:nvPr>
        </p:nvSpPr>
        <p:spPr>
          <a:xfrm>
            <a:off x="251520" y="1600200"/>
            <a:ext cx="4752528" cy="5069160"/>
          </a:xfrm>
        </p:spPr>
        <p:txBody>
          <a:bodyPr/>
          <a:lstStyle/>
          <a:p>
            <a:r>
              <a:rPr lang="sv-SE" sz="2000" dirty="0"/>
              <a:t>Arbetsglädje, arbetslust, arbetstrivsel, </a:t>
            </a:r>
            <a:r>
              <a:rPr lang="sv-SE" sz="2000" dirty="0" smtClean="0"/>
              <a:t>arbetstillfredsställelse</a:t>
            </a:r>
            <a:br>
              <a:rPr lang="sv-SE" sz="2000" dirty="0" smtClean="0"/>
            </a:br>
            <a:endParaRPr lang="sv-SE" sz="2000" dirty="0" smtClean="0"/>
          </a:p>
          <a:p>
            <a:r>
              <a:rPr lang="sv-SE" sz="2000" dirty="0" smtClean="0"/>
              <a:t>Handlar om den glädje och tillfredsställelse </a:t>
            </a:r>
            <a:r>
              <a:rPr lang="sv-SE" sz="2000" dirty="0"/>
              <a:t>som </a:t>
            </a:r>
            <a:r>
              <a:rPr lang="sv-SE" sz="2000" dirty="0" smtClean="0"/>
              <a:t>vi </a:t>
            </a:r>
            <a:r>
              <a:rPr lang="sv-SE" sz="2000" dirty="0"/>
              <a:t>upplever när </a:t>
            </a:r>
            <a:r>
              <a:rPr lang="sv-SE" sz="2000" dirty="0" smtClean="0"/>
              <a:t>vi </a:t>
            </a:r>
            <a:r>
              <a:rPr lang="sv-SE" sz="2000" dirty="0"/>
              <a:t>genomför olika arbetsuppgifter och är involverade i </a:t>
            </a:r>
            <a:r>
              <a:rPr lang="sv-SE" sz="2000" dirty="0" smtClean="0"/>
              <a:t>arbetet.</a:t>
            </a:r>
            <a:br>
              <a:rPr lang="sv-SE" sz="2000" dirty="0" smtClean="0"/>
            </a:br>
            <a:endParaRPr lang="sv-SE" sz="2000" dirty="0"/>
          </a:p>
          <a:p>
            <a:r>
              <a:rPr lang="sv-SE" sz="2000" dirty="0" smtClean="0"/>
              <a:t>Ett </a:t>
            </a:r>
            <a:r>
              <a:rPr lang="sv-SE" sz="2000" dirty="0"/>
              <a:t>behagligt och positivt emotionellt tillstånd som kommer av den uppskattning och tillfredsställelse som </a:t>
            </a:r>
            <a:r>
              <a:rPr lang="sv-SE" sz="2000" dirty="0" smtClean="0"/>
              <a:t>vi </a:t>
            </a:r>
            <a:r>
              <a:rPr lang="sv-SE" sz="2000" dirty="0"/>
              <a:t>känner för </a:t>
            </a:r>
            <a:r>
              <a:rPr lang="sv-SE" sz="2000" dirty="0" smtClean="0"/>
              <a:t>vårt </a:t>
            </a:r>
            <a:r>
              <a:rPr lang="sv-SE" sz="2000" dirty="0"/>
              <a:t>arbete</a:t>
            </a:r>
            <a:r>
              <a:rPr lang="sv-SE" sz="2000" dirty="0" smtClean="0"/>
              <a:t>. </a:t>
            </a:r>
            <a:br>
              <a:rPr lang="sv-SE" sz="2000" dirty="0" smtClean="0"/>
            </a:br>
            <a:endParaRPr lang="sv-SE" sz="2000" dirty="0" smtClean="0"/>
          </a:p>
          <a:p>
            <a:r>
              <a:rPr lang="sv-SE" sz="2000" dirty="0" smtClean="0"/>
              <a:t>En </a:t>
            </a:r>
            <a:r>
              <a:rPr lang="sv-SE" sz="2000" dirty="0"/>
              <a:t>övergripande nöjdhet med arbetet som helhet.</a:t>
            </a:r>
          </a:p>
          <a:p>
            <a:endParaRPr lang="sv-SE" sz="2000" dirty="0"/>
          </a:p>
        </p:txBody>
      </p:sp>
      <p:pic>
        <p:nvPicPr>
          <p:cNvPr id="1027" name="Picture 3"/>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2040" y="1556792"/>
            <a:ext cx="3888432" cy="439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38167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FF0000"/>
                </a:solidFill>
              </a:rPr>
              <a:t/>
            </a:r>
            <a:br>
              <a:rPr lang="sv-SE" b="1" dirty="0" smtClean="0">
                <a:solidFill>
                  <a:srgbClr val="FF0000"/>
                </a:solidFill>
              </a:rPr>
            </a:br>
            <a:r>
              <a:rPr lang="sv-SE" b="1" dirty="0" smtClean="0">
                <a:solidFill>
                  <a:srgbClr val="FF0000"/>
                </a:solidFill>
              </a:rPr>
              <a:t>Arbetsglädjen </a:t>
            </a:r>
            <a:r>
              <a:rPr lang="sv-SE" b="1" dirty="0">
                <a:solidFill>
                  <a:srgbClr val="FF0000"/>
                </a:solidFill>
              </a:rPr>
              <a:t>är viktig</a:t>
            </a:r>
            <a:r>
              <a:rPr lang="sv-SE" dirty="0"/>
              <a:t/>
            </a:r>
            <a:br>
              <a:rPr lang="sv-SE" dirty="0"/>
            </a:br>
            <a:endParaRPr lang="sv-SE" dirty="0"/>
          </a:p>
        </p:txBody>
      </p:sp>
      <p:sp>
        <p:nvSpPr>
          <p:cNvPr id="3" name="Platshållare för innehåll 2"/>
          <p:cNvSpPr>
            <a:spLocks noGrp="1"/>
          </p:cNvSpPr>
          <p:nvPr>
            <p:ph sz="half" idx="1"/>
          </p:nvPr>
        </p:nvSpPr>
        <p:spPr/>
        <p:txBody>
          <a:bodyPr/>
          <a:lstStyle/>
          <a:p>
            <a:pPr marL="514350" indent="-514350">
              <a:buFont typeface="+mj-lt"/>
              <a:buAutoNum type="arabicPeriod"/>
            </a:pPr>
            <a:r>
              <a:rPr lang="sv-SE" sz="2000" b="1" dirty="0"/>
              <a:t>Plattform för bra arbetsinsatser och god </a:t>
            </a:r>
            <a:r>
              <a:rPr lang="sv-SE" sz="2000" b="1" dirty="0" smtClean="0"/>
              <a:t>hälsa</a:t>
            </a:r>
          </a:p>
          <a:p>
            <a:pPr marL="514350" indent="-514350">
              <a:buFont typeface="+mj-lt"/>
              <a:buAutoNum type="arabicPeriod"/>
            </a:pPr>
            <a:r>
              <a:rPr lang="sv-SE" sz="2000" b="1" dirty="0"/>
              <a:t>Viktig </a:t>
            </a:r>
            <a:r>
              <a:rPr lang="sv-SE" sz="2000" b="1" dirty="0" smtClean="0"/>
              <a:t>energikälla</a:t>
            </a:r>
          </a:p>
          <a:p>
            <a:pPr marL="514350" indent="-514350">
              <a:buFont typeface="+mj-lt"/>
              <a:buAutoNum type="arabicPeriod"/>
            </a:pPr>
            <a:r>
              <a:rPr lang="sv-SE" sz="2000" b="1" dirty="0"/>
              <a:t>Buffert mot </a:t>
            </a:r>
            <a:r>
              <a:rPr lang="sv-SE" sz="2000" b="1" dirty="0" smtClean="0"/>
              <a:t>stress</a:t>
            </a:r>
          </a:p>
          <a:p>
            <a:pPr marL="514350" indent="-514350">
              <a:buFont typeface="+mj-lt"/>
              <a:buAutoNum type="arabicPeriod"/>
            </a:pPr>
            <a:r>
              <a:rPr lang="sv-SE" sz="2000" b="1" dirty="0" err="1"/>
              <a:t>Flow</a:t>
            </a:r>
            <a:r>
              <a:rPr lang="sv-SE" sz="2000" b="1" dirty="0"/>
              <a:t> i jobbet</a:t>
            </a:r>
            <a:r>
              <a:rPr lang="sv-SE" sz="2000" dirty="0"/>
              <a:t> </a:t>
            </a:r>
            <a:endParaRPr lang="sv-SE" sz="2000" dirty="0" smtClean="0"/>
          </a:p>
          <a:p>
            <a:pPr marL="514350" indent="-514350">
              <a:buFont typeface="+mj-lt"/>
              <a:buAutoNum type="arabicPeriod"/>
            </a:pPr>
            <a:r>
              <a:rPr lang="sv-SE" sz="2000" b="1" dirty="0"/>
              <a:t>Skapar </a:t>
            </a:r>
            <a:r>
              <a:rPr lang="sv-SE" sz="2000" b="1" dirty="0" smtClean="0"/>
              <a:t>samhörighet</a:t>
            </a:r>
          </a:p>
          <a:p>
            <a:pPr marL="514350" indent="-514350">
              <a:buFont typeface="+mj-lt"/>
              <a:buAutoNum type="arabicPeriod"/>
            </a:pPr>
            <a:r>
              <a:rPr lang="sv-SE" sz="2000" b="1" dirty="0"/>
              <a:t>Positiv förväntan och </a:t>
            </a:r>
            <a:r>
              <a:rPr lang="sv-SE" sz="2000" b="1" dirty="0" smtClean="0"/>
              <a:t>hopp</a:t>
            </a:r>
          </a:p>
          <a:p>
            <a:pPr marL="514350" indent="-514350">
              <a:buFont typeface="+mj-lt"/>
              <a:buAutoNum type="arabicPeriod"/>
            </a:pPr>
            <a:r>
              <a:rPr lang="sv-SE" sz="2000" b="1" dirty="0" smtClean="0"/>
              <a:t>Smittsam</a:t>
            </a:r>
          </a:p>
          <a:p>
            <a:pPr marL="514350" indent="-514350">
              <a:buFont typeface="+mj-lt"/>
              <a:buAutoNum type="arabicPeriod"/>
            </a:pPr>
            <a:r>
              <a:rPr lang="sv-SE" sz="2000" b="1" dirty="0"/>
              <a:t>Skapar </a:t>
            </a:r>
            <a:r>
              <a:rPr lang="sv-SE" sz="2000" b="1" dirty="0" smtClean="0"/>
              <a:t>eftervärme</a:t>
            </a:r>
          </a:p>
          <a:p>
            <a:pPr marL="514350" indent="-514350">
              <a:buFont typeface="+mj-lt"/>
              <a:buAutoNum type="arabicPeriod"/>
            </a:pPr>
            <a:r>
              <a:rPr lang="sv-SE" sz="2000" b="1" dirty="0"/>
              <a:t>Balans mellan arbete och privatliv </a:t>
            </a:r>
            <a:endParaRPr lang="sv-SE" sz="2000" dirty="0"/>
          </a:p>
        </p:txBody>
      </p:sp>
      <p:pic>
        <p:nvPicPr>
          <p:cNvPr id="1027" name="Picture 3"/>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1556792"/>
            <a:ext cx="4172272" cy="439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35885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b="1" dirty="0">
                <a:solidFill>
                  <a:srgbClr val="FF0000"/>
                </a:solidFill>
              </a:rPr>
              <a:t>Uppmärksamma det roliga i arbetet</a:t>
            </a:r>
            <a:r>
              <a:rPr lang="sv-SE" dirty="0"/>
              <a:t/>
            </a:r>
            <a:br>
              <a:rPr lang="sv-SE" dirty="0"/>
            </a:br>
            <a:endParaRPr lang="sv-SE" dirty="0"/>
          </a:p>
        </p:txBody>
      </p:sp>
      <p:sp>
        <p:nvSpPr>
          <p:cNvPr id="3" name="Platshållare för innehåll 2"/>
          <p:cNvSpPr>
            <a:spLocks noGrp="1"/>
          </p:cNvSpPr>
          <p:nvPr>
            <p:ph idx="1"/>
          </p:nvPr>
        </p:nvSpPr>
        <p:spPr>
          <a:xfrm>
            <a:off x="457200" y="1600200"/>
            <a:ext cx="8229600" cy="4997152"/>
          </a:xfrm>
        </p:spPr>
        <p:txBody>
          <a:bodyPr/>
          <a:lstStyle/>
          <a:p>
            <a:endParaRPr lang="sv-SE" sz="2400" dirty="0" smtClean="0"/>
          </a:p>
          <a:p>
            <a:endParaRPr lang="sv-SE" sz="2400" dirty="0"/>
          </a:p>
          <a:p>
            <a:r>
              <a:rPr lang="sv-SE" sz="2400" dirty="0" smtClean="0"/>
              <a:t>Vad tycker du om/är meningsfullt/är lustfyllt </a:t>
            </a:r>
            <a:r>
              <a:rPr lang="sv-SE" sz="2400" dirty="0"/>
              <a:t>i </a:t>
            </a:r>
            <a:r>
              <a:rPr lang="sv-SE" sz="2400" dirty="0" smtClean="0"/>
              <a:t>ditt arbete?</a:t>
            </a:r>
            <a:br>
              <a:rPr lang="sv-SE" sz="2400" dirty="0" smtClean="0"/>
            </a:br>
            <a:r>
              <a:rPr lang="sv-SE" sz="2400" dirty="0" smtClean="0"/>
              <a:t/>
            </a:r>
            <a:br>
              <a:rPr lang="sv-SE" sz="2400" dirty="0" smtClean="0"/>
            </a:br>
            <a:endParaRPr lang="sv-SE" sz="2400" dirty="0" smtClean="0"/>
          </a:p>
        </p:txBody>
      </p:sp>
    </p:spTree>
    <p:extLst>
      <p:ext uri="{BB962C8B-B14F-4D97-AF65-F5344CB8AC3E}">
        <p14:creationId xmlns="" xmlns:p14="http://schemas.microsoft.com/office/powerpoint/2010/main" val="1278884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r>
              <a:rPr lang="sv-SE" sz="2800" b="1" smtClean="0">
                <a:solidFill>
                  <a:schemeClr val="bg2"/>
                </a:solidFill>
                <a:effectLst/>
              </a:rPr>
              <a:t>RESULTAT</a:t>
            </a:r>
            <a:r>
              <a:rPr lang="sv-SE" sz="2800" b="1" smtClean="0">
                <a:effectLst/>
              </a:rPr>
              <a:t> </a:t>
            </a:r>
            <a:r>
              <a:rPr lang="sv-SE" sz="2800" b="1" smtClean="0">
                <a:solidFill>
                  <a:schemeClr val="bg2"/>
                </a:solidFill>
                <a:effectLst/>
              </a:rPr>
              <a:t>POSTCENTER VÄSTER I VÄXJÖ</a:t>
            </a:r>
          </a:p>
        </p:txBody>
      </p:sp>
      <p:sp>
        <p:nvSpPr>
          <p:cNvPr id="302083" name="Rectangle 3"/>
          <p:cNvSpPr>
            <a:spLocks noGrp="1" noChangeArrowheads="1"/>
          </p:cNvSpPr>
          <p:nvPr>
            <p:ph type="body" idx="1"/>
          </p:nvPr>
        </p:nvSpPr>
        <p:spPr/>
        <p:txBody>
          <a:bodyPr/>
          <a:lstStyle/>
          <a:p>
            <a:pPr eaLnBrk="1" hangingPunct="1">
              <a:buClr>
                <a:schemeClr val="bg2"/>
              </a:buClr>
            </a:pPr>
            <a:r>
              <a:rPr lang="sv-SE" sz="2400" b="1" smtClean="0">
                <a:solidFill>
                  <a:schemeClr val="bg2"/>
                </a:solidFill>
                <a:effectLst/>
              </a:rPr>
              <a:t>ViP-index			+ 39 enheter</a:t>
            </a:r>
          </a:p>
          <a:p>
            <a:pPr eaLnBrk="1" hangingPunct="1">
              <a:buClr>
                <a:schemeClr val="bg2"/>
              </a:buClr>
            </a:pPr>
            <a:endParaRPr lang="sv-SE" sz="2400" b="1" smtClean="0">
              <a:solidFill>
                <a:schemeClr val="bg2"/>
              </a:solidFill>
              <a:effectLst/>
            </a:endParaRPr>
          </a:p>
          <a:p>
            <a:pPr eaLnBrk="1" hangingPunct="1">
              <a:buClr>
                <a:schemeClr val="bg2"/>
              </a:buClr>
            </a:pPr>
            <a:r>
              <a:rPr lang="sv-SE" sz="2400" b="1" smtClean="0">
                <a:solidFill>
                  <a:schemeClr val="bg2"/>
                </a:solidFill>
                <a:effectLst/>
              </a:rPr>
              <a:t>Övertid			- 70 %</a:t>
            </a:r>
          </a:p>
          <a:p>
            <a:pPr eaLnBrk="1" hangingPunct="1">
              <a:buClr>
                <a:schemeClr val="bg2"/>
              </a:buClr>
            </a:pPr>
            <a:endParaRPr lang="sv-SE" sz="2400" b="1" smtClean="0">
              <a:solidFill>
                <a:schemeClr val="bg2"/>
              </a:solidFill>
              <a:effectLst/>
            </a:endParaRPr>
          </a:p>
          <a:p>
            <a:pPr eaLnBrk="1" hangingPunct="1">
              <a:buClr>
                <a:schemeClr val="bg2"/>
              </a:buClr>
            </a:pPr>
            <a:r>
              <a:rPr lang="sv-SE" sz="2400" b="1" smtClean="0">
                <a:solidFill>
                  <a:schemeClr val="bg2"/>
                </a:solidFill>
                <a:effectLst/>
              </a:rPr>
              <a:t>Produktivitet		+ 23 %</a:t>
            </a:r>
          </a:p>
          <a:p>
            <a:pPr eaLnBrk="1" hangingPunct="1">
              <a:buClr>
                <a:schemeClr val="bg2"/>
              </a:buClr>
            </a:pPr>
            <a:endParaRPr lang="sv-SE" sz="2400" b="1" smtClean="0">
              <a:solidFill>
                <a:schemeClr val="bg2"/>
              </a:solidFill>
              <a:effectLst/>
            </a:endParaRPr>
          </a:p>
          <a:p>
            <a:pPr eaLnBrk="1" hangingPunct="1">
              <a:buClr>
                <a:schemeClr val="bg2"/>
              </a:buClr>
            </a:pPr>
            <a:r>
              <a:rPr lang="sv-SE" sz="2400" b="1" smtClean="0">
                <a:solidFill>
                  <a:schemeClr val="bg2"/>
                </a:solidFill>
                <a:effectLst/>
              </a:rPr>
              <a:t>Korttidssjukfrånvaro	 - 58 %</a:t>
            </a:r>
          </a:p>
          <a:p>
            <a:pPr eaLnBrk="1" hangingPunct="1">
              <a:buClr>
                <a:schemeClr val="bg2"/>
              </a:buClr>
            </a:pPr>
            <a:endParaRPr lang="sv-SE" sz="2400" b="1" smtClean="0">
              <a:solidFill>
                <a:schemeClr val="bg2"/>
              </a:solidFill>
              <a:effectLst/>
            </a:endParaRPr>
          </a:p>
          <a:p>
            <a:pPr eaLnBrk="1" hangingPunct="1">
              <a:buClr>
                <a:schemeClr val="bg2"/>
              </a:buClr>
            </a:pPr>
            <a:r>
              <a:rPr lang="sv-SE" sz="2400" b="1" smtClean="0">
                <a:solidFill>
                  <a:schemeClr val="bg2"/>
                </a:solidFill>
                <a:effectLst/>
              </a:rPr>
              <a:t>Varje investerad krona har gett 6 kronor tillbaka</a:t>
            </a:r>
          </a:p>
        </p:txBody>
      </p:sp>
    </p:spTree>
    <p:extLst>
      <p:ext uri="{BB962C8B-B14F-4D97-AF65-F5344CB8AC3E}">
        <p14:creationId xmlns="" xmlns:p14="http://schemas.microsoft.com/office/powerpoint/2010/main" val="1810175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292100"/>
            <a:ext cx="8229600" cy="688628"/>
          </a:xfrm>
        </p:spPr>
        <p:txBody>
          <a:bodyPr/>
          <a:lstStyle/>
          <a:p>
            <a:pPr eaLnBrk="1" hangingPunct="1"/>
            <a:r>
              <a:rPr lang="sv-SE" sz="2800" b="1" dirty="0" smtClean="0">
                <a:solidFill>
                  <a:srgbClr val="FF0000"/>
                </a:solidFill>
                <a:effectLst/>
              </a:rPr>
              <a:t>VIKTIGA FRAMGÅNGSFAKTORER</a:t>
            </a:r>
          </a:p>
        </p:txBody>
      </p:sp>
      <p:sp>
        <p:nvSpPr>
          <p:cNvPr id="303107" name="Rectangle 3"/>
          <p:cNvSpPr>
            <a:spLocks noGrp="1" noChangeArrowheads="1"/>
          </p:cNvSpPr>
          <p:nvPr>
            <p:ph sz="half" idx="1"/>
          </p:nvPr>
        </p:nvSpPr>
        <p:spPr>
          <a:xfrm>
            <a:off x="179512" y="1124744"/>
            <a:ext cx="4316288" cy="5616624"/>
          </a:xfrm>
        </p:spPr>
        <p:txBody>
          <a:bodyPr/>
          <a:lstStyle/>
          <a:p>
            <a:pPr eaLnBrk="1" hangingPunct="1">
              <a:lnSpc>
                <a:spcPct val="90000"/>
              </a:lnSpc>
              <a:buClr>
                <a:schemeClr val="bg2"/>
              </a:buClr>
            </a:pPr>
            <a:r>
              <a:rPr lang="sv-SE" sz="2400" b="1" dirty="0" smtClean="0">
                <a:solidFill>
                  <a:schemeClr val="bg2"/>
                </a:solidFill>
                <a:effectLst/>
              </a:rPr>
              <a:t>Uppskattande ledarskap och medarbetarskap</a:t>
            </a:r>
            <a:br>
              <a:rPr lang="sv-SE" sz="2400" b="1" dirty="0" smtClean="0">
                <a:solidFill>
                  <a:schemeClr val="bg2"/>
                </a:solidFill>
                <a:effectLst/>
              </a:rPr>
            </a:br>
            <a:endParaRPr lang="sv-SE" sz="2400" b="1" dirty="0" smtClean="0">
              <a:solidFill>
                <a:schemeClr val="bg2"/>
              </a:solidFill>
              <a:effectLst/>
            </a:endParaRPr>
          </a:p>
          <a:p>
            <a:pPr eaLnBrk="1" hangingPunct="1">
              <a:lnSpc>
                <a:spcPct val="90000"/>
              </a:lnSpc>
              <a:buClr>
                <a:schemeClr val="bg2"/>
              </a:buClr>
            </a:pPr>
            <a:r>
              <a:rPr lang="sv-SE" sz="2400" b="1" dirty="0" smtClean="0">
                <a:solidFill>
                  <a:schemeClr val="bg2"/>
                </a:solidFill>
                <a:effectLst/>
              </a:rPr>
              <a:t>Tydliggöra förutsättningarna</a:t>
            </a:r>
          </a:p>
          <a:p>
            <a:pPr eaLnBrk="1" hangingPunct="1">
              <a:lnSpc>
                <a:spcPct val="90000"/>
              </a:lnSpc>
              <a:buClr>
                <a:schemeClr val="bg2"/>
              </a:buClr>
            </a:pPr>
            <a:endParaRPr lang="sv-SE" sz="2400" b="1" dirty="0" smtClean="0">
              <a:solidFill>
                <a:schemeClr val="bg2"/>
              </a:solidFill>
              <a:effectLst/>
            </a:endParaRPr>
          </a:p>
          <a:p>
            <a:pPr eaLnBrk="1" hangingPunct="1">
              <a:lnSpc>
                <a:spcPct val="90000"/>
              </a:lnSpc>
              <a:buClr>
                <a:schemeClr val="bg2"/>
              </a:buClr>
            </a:pPr>
            <a:r>
              <a:rPr lang="sv-SE" sz="2400" b="1" dirty="0" smtClean="0">
                <a:solidFill>
                  <a:schemeClr val="bg2"/>
                </a:solidFill>
                <a:effectLst/>
              </a:rPr>
              <a:t>Chef och medarbetare är varandras förebilder</a:t>
            </a:r>
          </a:p>
          <a:p>
            <a:pPr eaLnBrk="1" hangingPunct="1">
              <a:lnSpc>
                <a:spcPct val="90000"/>
              </a:lnSpc>
              <a:buClr>
                <a:schemeClr val="bg2"/>
              </a:buClr>
            </a:pPr>
            <a:endParaRPr lang="sv-SE" sz="2400" b="1" dirty="0" smtClean="0">
              <a:solidFill>
                <a:schemeClr val="bg2"/>
              </a:solidFill>
              <a:effectLst/>
            </a:endParaRPr>
          </a:p>
          <a:p>
            <a:pPr eaLnBrk="1" hangingPunct="1">
              <a:lnSpc>
                <a:spcPct val="90000"/>
              </a:lnSpc>
              <a:buClr>
                <a:schemeClr val="bg2"/>
              </a:buClr>
            </a:pPr>
            <a:r>
              <a:rPr lang="sv-SE" sz="2400" b="1" dirty="0" smtClean="0">
                <a:solidFill>
                  <a:schemeClr val="bg2"/>
                </a:solidFill>
                <a:effectLst/>
              </a:rPr>
              <a:t>Problem som uppstår reder vi ut direkt</a:t>
            </a:r>
          </a:p>
          <a:p>
            <a:pPr eaLnBrk="1" hangingPunct="1">
              <a:lnSpc>
                <a:spcPct val="90000"/>
              </a:lnSpc>
              <a:buClr>
                <a:schemeClr val="bg2"/>
              </a:buClr>
            </a:pPr>
            <a:r>
              <a:rPr lang="sv-SE" sz="2400" b="1" dirty="0" smtClean="0">
                <a:solidFill>
                  <a:schemeClr val="bg2"/>
                </a:solidFill>
                <a:effectLst/>
              </a:rPr>
              <a:t>Vi firar framgångar</a:t>
            </a:r>
          </a:p>
          <a:p>
            <a:pPr eaLnBrk="1" hangingPunct="1">
              <a:lnSpc>
                <a:spcPct val="90000"/>
              </a:lnSpc>
              <a:buClr>
                <a:schemeClr val="bg2"/>
              </a:buClr>
            </a:pPr>
            <a:endParaRPr lang="sv-SE" sz="2400" b="1" dirty="0" smtClean="0">
              <a:solidFill>
                <a:schemeClr val="bg2"/>
              </a:solidFill>
              <a:effectLst/>
            </a:endParaRPr>
          </a:p>
          <a:p>
            <a:pPr eaLnBrk="1" hangingPunct="1">
              <a:lnSpc>
                <a:spcPct val="90000"/>
              </a:lnSpc>
              <a:buClr>
                <a:schemeClr val="bg2"/>
              </a:buClr>
            </a:pPr>
            <a:r>
              <a:rPr lang="sv-SE" sz="2400" b="1" dirty="0" smtClean="0">
                <a:solidFill>
                  <a:schemeClr val="bg2"/>
                </a:solidFill>
                <a:effectLst/>
              </a:rPr>
              <a:t>Vi ser till att ha roligt tillsammans</a:t>
            </a:r>
          </a:p>
        </p:txBody>
      </p:sp>
      <p:sp>
        <p:nvSpPr>
          <p:cNvPr id="2" name="Platshållare för innehåll 1"/>
          <p:cNvSpPr>
            <a:spLocks noGrp="1"/>
          </p:cNvSpPr>
          <p:nvPr>
            <p:ph sz="half" idx="2"/>
          </p:nvPr>
        </p:nvSpPr>
        <p:spPr>
          <a:xfrm>
            <a:off x="4283968" y="980728"/>
            <a:ext cx="4608512" cy="5877272"/>
          </a:xfrm>
        </p:spPr>
        <p:txBody>
          <a:bodyPr/>
          <a:lstStyle/>
          <a:p>
            <a:pPr eaLnBrk="1" hangingPunct="1">
              <a:buClr>
                <a:schemeClr val="bg2"/>
              </a:buClr>
            </a:pPr>
            <a:r>
              <a:rPr lang="sv-SE" sz="2400" b="1" dirty="0">
                <a:solidFill>
                  <a:schemeClr val="bg2"/>
                </a:solidFill>
                <a:effectLst/>
              </a:rPr>
              <a:t>Egna ansvarsområden</a:t>
            </a:r>
          </a:p>
          <a:p>
            <a:pPr eaLnBrk="1" hangingPunct="1">
              <a:buClr>
                <a:schemeClr val="bg2"/>
              </a:buClr>
            </a:pPr>
            <a:r>
              <a:rPr lang="sv-SE" sz="2400" b="1" dirty="0">
                <a:solidFill>
                  <a:schemeClr val="bg2"/>
                </a:solidFill>
                <a:effectLst/>
              </a:rPr>
              <a:t>Informationsträffar</a:t>
            </a:r>
          </a:p>
          <a:p>
            <a:pPr eaLnBrk="1" hangingPunct="1">
              <a:buClr>
                <a:schemeClr val="bg2"/>
              </a:buClr>
            </a:pPr>
            <a:r>
              <a:rPr lang="sv-SE" sz="2400" b="1" dirty="0">
                <a:solidFill>
                  <a:schemeClr val="bg2"/>
                </a:solidFill>
                <a:effectLst/>
              </a:rPr>
              <a:t>Arbetsplatsträffar</a:t>
            </a:r>
          </a:p>
          <a:p>
            <a:pPr eaLnBrk="1" hangingPunct="1">
              <a:buClr>
                <a:schemeClr val="bg2"/>
              </a:buClr>
            </a:pPr>
            <a:r>
              <a:rPr lang="sv-SE" sz="2400" b="1" dirty="0">
                <a:solidFill>
                  <a:schemeClr val="bg2"/>
                </a:solidFill>
                <a:effectLst/>
              </a:rPr>
              <a:t>Självdeklaration vid förändringar</a:t>
            </a:r>
          </a:p>
          <a:p>
            <a:pPr eaLnBrk="1" hangingPunct="1">
              <a:buClr>
                <a:schemeClr val="bg2"/>
              </a:buClr>
            </a:pPr>
            <a:r>
              <a:rPr lang="sv-SE" sz="2400" b="1" dirty="0">
                <a:solidFill>
                  <a:schemeClr val="bg2"/>
                </a:solidFill>
                <a:effectLst/>
              </a:rPr>
              <a:t>Möjlighet till flexibel arbetstid</a:t>
            </a:r>
          </a:p>
          <a:p>
            <a:pPr eaLnBrk="1" hangingPunct="1">
              <a:buClr>
                <a:schemeClr val="bg2"/>
              </a:buClr>
            </a:pPr>
            <a:r>
              <a:rPr lang="sv-SE" sz="2400" b="1" dirty="0">
                <a:solidFill>
                  <a:schemeClr val="bg2"/>
                </a:solidFill>
                <a:effectLst/>
              </a:rPr>
              <a:t>Utvecklingssamtal</a:t>
            </a:r>
          </a:p>
          <a:p>
            <a:pPr eaLnBrk="1" hangingPunct="1">
              <a:buClr>
                <a:schemeClr val="bg2"/>
              </a:buClr>
            </a:pPr>
            <a:r>
              <a:rPr lang="sv-SE" sz="2400" b="1" dirty="0" smtClean="0">
                <a:solidFill>
                  <a:schemeClr val="bg2"/>
                </a:solidFill>
                <a:effectLst/>
              </a:rPr>
              <a:t>Kompetensutvecklings-plan</a:t>
            </a:r>
            <a:endParaRPr lang="sv-SE" sz="2400" b="1" dirty="0">
              <a:solidFill>
                <a:schemeClr val="bg2"/>
              </a:solidFill>
              <a:effectLst/>
            </a:endParaRPr>
          </a:p>
          <a:p>
            <a:pPr eaLnBrk="1" hangingPunct="1">
              <a:buClr>
                <a:schemeClr val="bg2"/>
              </a:buClr>
            </a:pPr>
            <a:r>
              <a:rPr lang="sv-SE" sz="2400" b="1" dirty="0">
                <a:solidFill>
                  <a:schemeClr val="bg2"/>
                </a:solidFill>
                <a:effectLst/>
              </a:rPr>
              <a:t>Friskvårdsplan</a:t>
            </a:r>
          </a:p>
          <a:p>
            <a:endParaRPr lang="sv-SE" dirty="0"/>
          </a:p>
        </p:txBody>
      </p:sp>
    </p:spTree>
    <p:extLst>
      <p:ext uri="{BB962C8B-B14F-4D97-AF65-F5344CB8AC3E}">
        <p14:creationId xmlns="" xmlns:p14="http://schemas.microsoft.com/office/powerpoint/2010/main" val="3994599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4_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Moln">
  <a:themeElements>
    <a:clrScheme name="Moln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Mol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ln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Moln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Moln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Moln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Moln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Moln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oln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Moln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Moln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Standardformgivning">
  <a:themeElements>
    <a:clrScheme name="1_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Moln">
  <a:themeElements>
    <a:clrScheme name="1_Moln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1_Mol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ln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1_Moln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Moln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1_Moln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1_Moln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1_Moln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1_Moln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1_Moln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1_Moln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4.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5.xml><?xml version="1.0" encoding="utf-8"?>
<a:theme xmlns:a="http://schemas.openxmlformats.org/drawingml/2006/main" name="4_Ocean">
  <a:themeElements>
    <a:clrScheme name="1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1_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_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_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_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_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_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_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Moln">
  <a:themeElements>
    <a:clrScheme name="Moln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Mol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ln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Moln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Moln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Moln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Moln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Moln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oln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Moln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Moln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TC010219416[[fn=Tema Välkommen]]</Template>
  <TotalTime>5296</TotalTime>
  <Words>1137</Words>
  <Application>Microsoft Office PowerPoint</Application>
  <PresentationFormat>On-screen Show (4:3)</PresentationFormat>
  <Paragraphs>322</Paragraphs>
  <Slides>43</Slides>
  <Notes>0</Notes>
  <HiddenSlides>0</HiddenSlides>
  <MMClips>0</MMClips>
  <ScaleCrop>false</ScaleCrop>
  <HeadingPairs>
    <vt:vector size="4" baseType="variant">
      <vt:variant>
        <vt:lpstr>Theme</vt:lpstr>
      </vt:variant>
      <vt:variant>
        <vt:i4>14</vt:i4>
      </vt:variant>
      <vt:variant>
        <vt:lpstr>Slide Titles</vt:lpstr>
      </vt:variant>
      <vt:variant>
        <vt:i4>43</vt:i4>
      </vt:variant>
    </vt:vector>
  </HeadingPairs>
  <TitlesOfParts>
    <vt:vector size="57" baseType="lpstr">
      <vt:lpstr>4_Standardformgivning</vt:lpstr>
      <vt:lpstr>6_Standardformgivning</vt:lpstr>
      <vt:lpstr>5_Welcome</vt:lpstr>
      <vt:lpstr>Welcome</vt:lpstr>
      <vt:lpstr>4_Ocean</vt:lpstr>
      <vt:lpstr>5_Ocean</vt:lpstr>
      <vt:lpstr>9_Moln</vt:lpstr>
      <vt:lpstr>3_Office-tema</vt:lpstr>
      <vt:lpstr>Office-tema</vt:lpstr>
      <vt:lpstr>2_Standardformgivning</vt:lpstr>
      <vt:lpstr>6_Moln</vt:lpstr>
      <vt:lpstr>5_Standardformgivning</vt:lpstr>
      <vt:lpstr>9_Office-tema</vt:lpstr>
      <vt:lpstr>5_Moln</vt:lpstr>
      <vt:lpstr>Slide 1</vt:lpstr>
      <vt:lpstr>     </vt:lpstr>
      <vt:lpstr>Slide 3</vt:lpstr>
      <vt:lpstr>Slide 4</vt:lpstr>
      <vt:lpstr> Vad är arbetsglädje? </vt:lpstr>
      <vt:lpstr> Arbetsglädjen är viktig </vt:lpstr>
      <vt:lpstr>Uppmärksamma det roliga i arbetet </vt:lpstr>
      <vt:lpstr>RESULTAT POSTCENTER VÄSTER I VÄXJÖ</vt:lpstr>
      <vt:lpstr>VIKTIGA FRAMGÅNGSFAKTORER</vt:lpstr>
      <vt:lpstr> Praktiskt arbetsglädjearbete - Kramfors kommun Resultat: 7,4 – 8,0 (Jag trivs mycket bra på min arbetsplats) </vt:lpstr>
      <vt:lpstr>Vad har vi gjort?</vt:lpstr>
      <vt:lpstr> Tips till blivande arbetsglädjerepresentanter</vt:lpstr>
      <vt:lpstr>Slide 13</vt:lpstr>
      <vt:lpstr>Slide 14</vt:lpstr>
      <vt:lpstr>Slide 15</vt:lpstr>
      <vt:lpstr>Slide 16</vt:lpstr>
      <vt:lpstr>Slide 17</vt:lpstr>
      <vt:lpstr>Slide 18</vt:lpstr>
      <vt:lpstr>ATT KARTLÄGGA ARBETSGLÄDJENS POSITIVA EFFEKTER</vt:lpstr>
      <vt:lpstr>Slide 20</vt:lpstr>
      <vt:lpstr>Slide 21</vt:lpstr>
      <vt:lpstr>POSITIVA EFFEKTER AV ARBETSGLÄDJE</vt:lpstr>
      <vt:lpstr>ATT KARTLÄGGA ARBETSSITUATIONER SOM KÄNNETECKNAS AV HÖG ARBETSGLÄDJE OCH ATT SKAPA FLER SÅDANA SITUATIONER</vt:lpstr>
      <vt:lpstr>Förhållanden som får oss att trivas på jobbet</vt:lpstr>
      <vt:lpstr>Förhållanden som får oss att trivas på jobbet</vt:lpstr>
      <vt:lpstr>Fokus på resultat, styrkor, lösningar, möjligheter och framgångar</vt:lpstr>
      <vt:lpstr>Skillnader mellan att fokusera  på problem eller möjligheter</vt:lpstr>
      <vt:lpstr>Utveckla en realistisk optimism </vt:lpstr>
      <vt:lpstr>Slide 29</vt:lpstr>
      <vt:lpstr>Möjlighetsorienterat synsätt </vt:lpstr>
      <vt:lpstr>Regelbundet uppmärksamma positiva inslag</vt:lpstr>
      <vt:lpstr>Skriva framgångsrapporter</vt:lpstr>
      <vt:lpstr>Möjlighetsbaserade beskrivningar</vt:lpstr>
      <vt:lpstr>Slide 34</vt:lpstr>
      <vt:lpstr>Att bemöta dold arbetsglädje  </vt:lpstr>
      <vt:lpstr>Slide 36</vt:lpstr>
      <vt:lpstr>Slide 37</vt:lpstr>
      <vt:lpstr>Slide 38</vt:lpstr>
      <vt:lpstr>Konstruktiv förbättringsmodell</vt:lpstr>
      <vt:lpstr>Slide 40</vt:lpstr>
      <vt:lpstr>2. Vad fungerar bra?</vt:lpstr>
      <vt:lpstr>4. Insats – att  göra</vt:lpstr>
      <vt:lpstr>5. Uppföljning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Utbildningsdag 5 – 8</dc:title>
  <dc:creator>Default-PC</dc:creator>
  <cp:lastModifiedBy>Unn Werdenhoff</cp:lastModifiedBy>
  <cp:revision>285</cp:revision>
  <cp:lastPrinted>2016-03-14T11:52:02Z</cp:lastPrinted>
  <dcterms:created xsi:type="dcterms:W3CDTF">2011-05-24T08:19:27Z</dcterms:created>
  <dcterms:modified xsi:type="dcterms:W3CDTF">2016-03-17T15:03:00Z</dcterms:modified>
</cp:coreProperties>
</file>