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5" r:id="rId4"/>
  </p:sldMasterIdLst>
  <p:notesMasterIdLst>
    <p:notesMasterId r:id="rId37"/>
  </p:notesMasterIdLst>
  <p:sldIdLst>
    <p:sldId id="2350" r:id="rId5"/>
    <p:sldId id="2482" r:id="rId6"/>
    <p:sldId id="2492" r:id="rId7"/>
    <p:sldId id="2466" r:id="rId8"/>
    <p:sldId id="2483" r:id="rId9"/>
    <p:sldId id="2484" r:id="rId10"/>
    <p:sldId id="2491" r:id="rId11"/>
    <p:sldId id="2446" r:id="rId12"/>
    <p:sldId id="2406" r:id="rId13"/>
    <p:sldId id="2449" r:id="rId14"/>
    <p:sldId id="2407" r:id="rId15"/>
    <p:sldId id="2469" r:id="rId16"/>
    <p:sldId id="2455" r:id="rId17"/>
    <p:sldId id="2475" r:id="rId18"/>
    <p:sldId id="2476" r:id="rId19"/>
    <p:sldId id="2485" r:id="rId20"/>
    <p:sldId id="2486" r:id="rId21"/>
    <p:sldId id="2477" r:id="rId22"/>
    <p:sldId id="2470" r:id="rId23"/>
    <p:sldId id="2471" r:id="rId24"/>
    <p:sldId id="2494" r:id="rId25"/>
    <p:sldId id="2493" r:id="rId26"/>
    <p:sldId id="2487" r:id="rId27"/>
    <p:sldId id="2425" r:id="rId28"/>
    <p:sldId id="2426" r:id="rId29"/>
    <p:sldId id="2490" r:id="rId30"/>
    <p:sldId id="2495" r:id="rId31"/>
    <p:sldId id="2459" r:id="rId32"/>
    <p:sldId id="2429" r:id="rId33"/>
    <p:sldId id="2478" r:id="rId34"/>
    <p:sldId id="2474" r:id="rId35"/>
    <p:sldId id="2473" r:id="rId36"/>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6FD2D27-BED1-01C6-3A1F-56B1B5FF1402}" name="Essén Kristina SUS_DI" initials="ES" userId="S::kristina.essen@livsmedelsverket.se::aa9f85cc-8ada-409f-b31d-c62c7a828bf6" providerId="AD"/>
  <p188:author id="{FD41A02D-EECD-0E13-2FCA-7E028A777511}" name="Eriksson Linda SUS_IS" initials="ES" userId="S::linda.eriksson@livsmedelsverk.se::2ce441ca-e107-497a-a902-a0a3dc874173" providerId="AD"/>
  <p188:author id="{0F4CBFAE-62A9-ABFF-3BE1-B6D5BD64EE13}" name="Strandh Ingela SUS_IS" initials="SS" userId="S::ingstr@livsmedelsverk.se::ab1041b7-3012-475e-9ee5-b257db1f6f4e" providerId="AD"/>
  <p188:author id="{121716F6-5D34-21CE-EC4C-72F24F90F66C}" name="Nordvik Premfors Emma  SV_KL" initials="NS" userId="S::emmnor@livsmedelsverk.se::b63a0107-73a7-482e-a032-57a2a959662d" providerId="AD"/>
  <p188:author id="{06E578F6-56F5-B9F6-21AA-160725CAEFB9}" name="Hamasa Momtaz" initials="HM" userId="S::hamasa.momtaz_paconsulting.com#ext#@livsmedelsverket.onmicrosoft.com::970de9ed-2cbd-4224-b129-88e1b99af557"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Anders Persson" initials="AP" lastIdx="14" clrIdx="0">
    <p:extLst>
      <p:ext uri="{19B8F6BF-5375-455C-9EA6-DF929625EA0E}">
        <p15:presenceInfo xmlns:p15="http://schemas.microsoft.com/office/powerpoint/2012/main" userId="S::Anders.Persson@paconsulting.com::561f5125-e0d9-4852-acb9-e636ccbe0f2c" providerId="AD"/>
      </p:ext>
    </p:extLst>
  </p:cmAuthor>
  <p:cmAuthor id="2" name="Strandh Ingela SUS_IS" initials="SS" lastIdx="7" clrIdx="1">
    <p:extLst>
      <p:ext uri="{19B8F6BF-5375-455C-9EA6-DF929625EA0E}">
        <p15:presenceInfo xmlns:p15="http://schemas.microsoft.com/office/powerpoint/2012/main" userId="S::ingstr@livsmedelsverk.se::ab1041b7-3012-475e-9ee5-b257db1f6f4e" providerId="AD"/>
      </p:ext>
    </p:extLst>
  </p:cmAuthor>
  <p:cmAuthor id="3" name="Eriksson Linda SUS_IS" initials="ES" lastIdx="16" clrIdx="2">
    <p:extLst>
      <p:ext uri="{19B8F6BF-5375-455C-9EA6-DF929625EA0E}">
        <p15:presenceInfo xmlns:p15="http://schemas.microsoft.com/office/powerpoint/2012/main" userId="S::linda.eriksson@livsmedelsverk.se::2ce441ca-e107-497a-a902-a0a3dc874173" providerId="AD"/>
      </p:ext>
    </p:extLst>
  </p:cmAuthor>
  <p:cmAuthor id="4" name="Fredriksson Pia SUS_IS" initials="FPS" lastIdx="1" clrIdx="3">
    <p:extLst>
      <p:ext uri="{19B8F6BF-5375-455C-9EA6-DF929625EA0E}">
        <p15:presenceInfo xmlns:p15="http://schemas.microsoft.com/office/powerpoint/2012/main" userId="S-1-5-21-2133076291-380518978-720635935-102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F9900"/>
    <a:srgbClr val="F3FAFF"/>
    <a:srgbClr val="E1F2FF"/>
    <a:srgbClr val="F9F1F9"/>
    <a:srgbClr val="D8F1D0"/>
    <a:srgbClr val="7988B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3C09330-8806-8267-2578-BD765636D45F}" v="33" dt="2022-10-18T13:58:25.141"/>
    <p1510:client id="{25646E41-405B-2526-2825-4E40E72BD0D2}" v="21" dt="2022-09-30T13:00:29.441"/>
    <p1510:client id="{2EB26596-24EF-9B7D-D942-037BEDB1AA70}" v="50" dt="2023-03-13T13:57:06.448"/>
    <p1510:client id="{39717EE8-56D6-2C8E-F474-B01A98C1B5E0}" v="541" dt="2023-03-06T14:02:40.647"/>
    <p1510:client id="{3AB3FCC3-3ABE-98E8-6258-0BADC86A722D}" v="265" dt="2023-03-06T15:18:16.495"/>
    <p1510:client id="{488AECCD-4064-08F4-4D3A-C67A85C6E3F7}" v="204" dt="2022-10-19T09:52:05.591"/>
    <p1510:client id="{542A197B-AE02-E4FC-061A-44293C5D9F6F}" v="29" dt="2023-03-06T13:17:30.763"/>
    <p1510:client id="{5C14CB35-E32A-25C1-4218-4FDE7DE07385}" v="45" dt="2022-11-09T23:30:42.541"/>
    <p1510:client id="{5C698FDB-0B5B-4B9E-A602-FACE28613F24}" v="3" dt="2023-03-17T15:10:00.260"/>
    <p1510:client id="{60C96CF8-3131-4E54-D9CE-93A985A3FEF2}" v="31" dt="2022-11-04T11:34:44.426"/>
    <p1510:client id="{639A3516-8CDE-AE46-432F-B9476A687386}" v="74" dt="2022-11-08T13:32:55.879"/>
    <p1510:client id="{639DC864-0877-859A-1CD0-06ED0B994041}" v="1" dt="2022-11-11T12:12:26.279"/>
    <p1510:client id="{6648397A-AF58-E3FA-A751-223C0D143447}" v="63" dt="2022-10-20T13:03:45.901"/>
    <p1510:client id="{6B0F664E-E25C-7EA8-EC69-7A03F8D33377}" v="3" dt="2022-11-14T09:29:00.002"/>
    <p1510:client id="{6CAC2153-115C-4C55-A083-709FC1CCC43E}" v="45" dt="2022-09-28T06:29:37.462"/>
    <p1510:client id="{7368495A-1654-0727-4D5E-9ECDF445FB0B}" v="158" dt="2022-09-28T08:12:26.753"/>
    <p1510:client id="{785A2143-11A8-340F-7901-59B9161C35E6}" v="65" dt="2023-03-09T15:47:08.483"/>
    <p1510:client id="{8F5BFBA5-62B3-9AB9-CF71-02C92640B344}" v="69" dt="2023-03-13T10:43:50.735"/>
    <p1510:client id="{9C7966F1-CE87-5BC3-0BE8-63214517ADD8}" v="740" dt="2023-03-17T14:58:52.746"/>
    <p1510:client id="{AA9DED56-8322-48FA-83E9-995BB18B64B4}" v="112" dt="2023-03-13T09:20:34.461"/>
    <p1510:client id="{BAB899C8-840B-20DB-EC1D-BAE547D36885}" v="19" dt="2023-03-17T15:05:11.651"/>
    <p1510:client id="{C2F7FB66-2C2F-C885-6CE0-90446C3CEF8C}" v="41" dt="2023-03-13T14:02:14.111"/>
    <p1510:client id="{CD98EAB3-69AD-0E1F-A116-8DCF7A62F54F}" v="28" dt="2022-10-17T13:39:39.618"/>
    <p1510:client id="{CD9F1C3F-D4D9-3C4C-463A-80E2D1C81C6C}" v="61" dt="2023-03-13T14:47:52.152"/>
    <p1510:client id="{D9167DC4-879E-4598-1C6A-04FB3C742FF5}" v="240" dt="2022-09-27T13:53:17.418"/>
    <p1510:client id="{D9AABB22-AEA1-0B38-978C-A92F72359019}" v="295" dt="2022-11-04T10:29:17.869"/>
    <p1510:client id="{DE0CDE2A-C7C0-8E9A-D6F0-C801A5C5E620}" v="9" dt="2022-10-18T13:24:51.646"/>
    <p1510:client id="{E89AB1AA-E1C3-75C4-C395-2E40D6DD538F}" v="361" dt="2022-10-14T12:08:58.404"/>
    <p1510:client id="{ED7E0ED4-F159-47E0-BA0C-C3F0EE664077}" v="8" dt="2022-09-27T18:19:22.636"/>
    <p1510:client id="{F09C4F54-E604-690B-06D6-8A6F79020260}" v="178" dt="2022-11-16T10:14:50.519"/>
    <p1510:client id="{FA8560A0-4676-2BF8-D1B9-8B3237FA6435}" v="3" dt="2022-09-27T09:00:01.382"/>
    <p1510:client id="{FEA1AAA2-F57A-0530-B34B-83B926CA2F39}" v="303" dt="2023-03-20T16:27:18.558"/>
    <p1510:client id="{FF02CD18-86ED-E5D0-4F44-7258394F25D0}" v="87" dt="2023-03-10T11:23:01.40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83"/>
        <p:guide pos="3840"/>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viewProps" Target="viewProps.xml"/><Relationship Id="rId45"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6/11/relationships/changesInfo" Target="changesInfos/changesInfo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commentAuthors" Target="commentAuthors.xml"/><Relationship Id="rId20" Type="http://schemas.openxmlformats.org/officeDocument/2006/relationships/slide" Target="slides/slide16.xml"/><Relationship Id="rId41"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randh Ingela SUS_DI" userId="S::ingstr@livsmedelsverk.se::ab1041b7-3012-475e-9ee5-b257db1f6f4e" providerId="AD" clId="Web-{9C7966F1-CE87-5BC3-0BE8-63214517ADD8}"/>
    <pc:docChg chg="addSld delSld modSld sldOrd">
      <pc:chgData name="Strandh Ingela SUS_DI" userId="S::ingstr@livsmedelsverk.se::ab1041b7-3012-475e-9ee5-b257db1f6f4e" providerId="AD" clId="Web-{9C7966F1-CE87-5BC3-0BE8-63214517ADD8}" dt="2023-03-17T14:58:46.262" v="940" actId="20577"/>
      <pc:docMkLst>
        <pc:docMk/>
      </pc:docMkLst>
      <pc:sldChg chg="modNotes">
        <pc:chgData name="Strandh Ingela SUS_DI" userId="S::ingstr@livsmedelsverk.se::ab1041b7-3012-475e-9ee5-b257db1f6f4e" providerId="AD" clId="Web-{9C7966F1-CE87-5BC3-0BE8-63214517ADD8}" dt="2023-03-17T14:24:00.905" v="463"/>
        <pc:sldMkLst>
          <pc:docMk/>
          <pc:sldMk cId="3770834601" sldId="2350"/>
        </pc:sldMkLst>
      </pc:sldChg>
      <pc:sldChg chg="modSp delCm modNotes">
        <pc:chgData name="Strandh Ingela SUS_DI" userId="S::ingstr@livsmedelsverk.se::ab1041b7-3012-475e-9ee5-b257db1f6f4e" providerId="AD" clId="Web-{9C7966F1-CE87-5BC3-0BE8-63214517ADD8}" dt="2023-03-17T14:58:46.262" v="940" actId="20577"/>
        <pc:sldMkLst>
          <pc:docMk/>
          <pc:sldMk cId="2005076243" sldId="2400"/>
        </pc:sldMkLst>
        <pc:spChg chg="mod">
          <ac:chgData name="Strandh Ingela SUS_DI" userId="S::ingstr@livsmedelsverk.se::ab1041b7-3012-475e-9ee5-b257db1f6f4e" providerId="AD" clId="Web-{9C7966F1-CE87-5BC3-0BE8-63214517ADD8}" dt="2023-03-17T14:58:46.262" v="940" actId="20577"/>
          <ac:spMkLst>
            <pc:docMk/>
            <pc:sldMk cId="2005076243" sldId="2400"/>
            <ac:spMk id="3" creationId="{00000000-0000-0000-0000-000000000000}"/>
          </ac:spMkLst>
        </pc:spChg>
        <pc:extLst>
          <p:ext xmlns:p="http://schemas.openxmlformats.org/presentationml/2006/main" uri="{D6D511B9-2390-475A-947B-AFAB55BFBCF1}">
            <pc226:cmChg xmlns:pc226="http://schemas.microsoft.com/office/powerpoint/2022/06/main/command" chg="del">
              <pc226:chgData name="Strandh Ingela SUS_DI" userId="S::ingstr@livsmedelsverk.se::ab1041b7-3012-475e-9ee5-b257db1f6f4e" providerId="AD" clId="Web-{9C7966F1-CE87-5BC3-0BE8-63214517ADD8}" dt="2023-03-17T13:59:36.775" v="177"/>
              <pc2:cmMkLst xmlns:pc2="http://schemas.microsoft.com/office/powerpoint/2019/9/main/command">
                <pc:docMk/>
                <pc:sldMk cId="2005076243" sldId="2400"/>
                <pc2:cmMk id="{D95F8E6D-29FB-4FFB-B0BF-B5EEED48FF05}"/>
              </pc2:cmMkLst>
            </pc226:cmChg>
          </p:ext>
        </pc:extLst>
      </pc:sldChg>
      <pc:sldChg chg="modSp modNotes">
        <pc:chgData name="Strandh Ingela SUS_DI" userId="S::ingstr@livsmedelsverk.se::ab1041b7-3012-475e-9ee5-b257db1f6f4e" providerId="AD" clId="Web-{9C7966F1-CE87-5BC3-0BE8-63214517ADD8}" dt="2023-03-17T14:26:11.781" v="525"/>
        <pc:sldMkLst>
          <pc:docMk/>
          <pc:sldMk cId="2875490724" sldId="2406"/>
        </pc:sldMkLst>
        <pc:spChg chg="mod">
          <ac:chgData name="Strandh Ingela SUS_DI" userId="S::ingstr@livsmedelsverk.se::ab1041b7-3012-475e-9ee5-b257db1f6f4e" providerId="AD" clId="Web-{9C7966F1-CE87-5BC3-0BE8-63214517ADD8}" dt="2023-03-17T14:25:59.266" v="520" actId="20577"/>
          <ac:spMkLst>
            <pc:docMk/>
            <pc:sldMk cId="2875490724" sldId="2406"/>
            <ac:spMk id="3" creationId="{00000000-0000-0000-0000-000000000000}"/>
          </ac:spMkLst>
        </pc:spChg>
      </pc:sldChg>
      <pc:sldChg chg="modNotes">
        <pc:chgData name="Strandh Ingela SUS_DI" userId="S::ingstr@livsmedelsverk.se::ab1041b7-3012-475e-9ee5-b257db1f6f4e" providerId="AD" clId="Web-{9C7966F1-CE87-5BC3-0BE8-63214517ADD8}" dt="2023-03-17T14:26:41.094" v="541"/>
        <pc:sldMkLst>
          <pc:docMk/>
          <pc:sldMk cId="3110038292" sldId="2407"/>
        </pc:sldMkLst>
      </pc:sldChg>
      <pc:sldChg chg="delSp modSp modNotes">
        <pc:chgData name="Strandh Ingela SUS_DI" userId="S::ingstr@livsmedelsverk.se::ab1041b7-3012-475e-9ee5-b257db1f6f4e" providerId="AD" clId="Web-{9C7966F1-CE87-5BC3-0BE8-63214517ADD8}" dt="2023-03-17T14:38:52.870" v="769"/>
        <pc:sldMkLst>
          <pc:docMk/>
          <pc:sldMk cId="245153849" sldId="2426"/>
        </pc:sldMkLst>
        <pc:spChg chg="mod">
          <ac:chgData name="Strandh Ingela SUS_DI" userId="S::ingstr@livsmedelsverk.se::ab1041b7-3012-475e-9ee5-b257db1f6f4e" providerId="AD" clId="Web-{9C7966F1-CE87-5BC3-0BE8-63214517ADD8}" dt="2023-03-17T14:38:52.870" v="769"/>
          <ac:spMkLst>
            <pc:docMk/>
            <pc:sldMk cId="245153849" sldId="2426"/>
            <ac:spMk id="3" creationId="{00000000-0000-0000-0000-000000000000}"/>
          </ac:spMkLst>
        </pc:spChg>
        <pc:spChg chg="mod">
          <ac:chgData name="Strandh Ingela SUS_DI" userId="S::ingstr@livsmedelsverk.se::ab1041b7-3012-475e-9ee5-b257db1f6f4e" providerId="AD" clId="Web-{9C7966F1-CE87-5BC3-0BE8-63214517ADD8}" dt="2023-03-17T14:38:46.229" v="768" actId="1076"/>
          <ac:spMkLst>
            <pc:docMk/>
            <pc:sldMk cId="245153849" sldId="2426"/>
            <ac:spMk id="4" creationId="{00000000-0000-0000-0000-000000000000}"/>
          </ac:spMkLst>
        </pc:spChg>
        <pc:spChg chg="del">
          <ac:chgData name="Strandh Ingela SUS_DI" userId="S::ingstr@livsmedelsverk.se::ab1041b7-3012-475e-9ee5-b257db1f6f4e" providerId="AD" clId="Web-{9C7966F1-CE87-5BC3-0BE8-63214517ADD8}" dt="2023-03-17T13:52:44.769" v="156"/>
          <ac:spMkLst>
            <pc:docMk/>
            <pc:sldMk cId="245153849" sldId="2426"/>
            <ac:spMk id="5" creationId="{0AB53702-9EBD-252A-AFAB-7120F2E6F44E}"/>
          </ac:spMkLst>
        </pc:spChg>
      </pc:sldChg>
      <pc:sldChg chg="modNotes">
        <pc:chgData name="Strandh Ingela SUS_DI" userId="S::ingstr@livsmedelsverk.se::ab1041b7-3012-475e-9ee5-b257db1f6f4e" providerId="AD" clId="Web-{9C7966F1-CE87-5BC3-0BE8-63214517ADD8}" dt="2023-03-17T14:26:23.641" v="532"/>
        <pc:sldMkLst>
          <pc:docMk/>
          <pc:sldMk cId="3895476629" sldId="2449"/>
        </pc:sldMkLst>
      </pc:sldChg>
      <pc:sldChg chg="addSp mod modShow modNotes">
        <pc:chgData name="Strandh Ingela SUS_DI" userId="S::ingstr@livsmedelsverk.se::ab1041b7-3012-475e-9ee5-b257db1f6f4e" providerId="AD" clId="Web-{9C7966F1-CE87-5BC3-0BE8-63214517ADD8}" dt="2023-03-17T14:56:40.619" v="898"/>
        <pc:sldMkLst>
          <pc:docMk/>
          <pc:sldMk cId="3472348100" sldId="2456"/>
        </pc:sldMkLst>
        <pc:spChg chg="add">
          <ac:chgData name="Strandh Ingela SUS_DI" userId="S::ingstr@livsmedelsverk.se::ab1041b7-3012-475e-9ee5-b257db1f6f4e" providerId="AD" clId="Web-{9C7966F1-CE87-5BC3-0BE8-63214517ADD8}" dt="2023-03-17T14:56:40.619" v="898"/>
          <ac:spMkLst>
            <pc:docMk/>
            <pc:sldMk cId="3472348100" sldId="2456"/>
            <ac:spMk id="8" creationId="{DE483535-87B2-BD52-DC97-444D473FD92A}"/>
          </ac:spMkLst>
        </pc:spChg>
      </pc:sldChg>
      <pc:sldChg chg="addSp modSp modNotes">
        <pc:chgData name="Strandh Ingela SUS_DI" userId="S::ingstr@livsmedelsverk.se::ab1041b7-3012-475e-9ee5-b257db1f6f4e" providerId="AD" clId="Web-{9C7966F1-CE87-5BC3-0BE8-63214517ADD8}" dt="2023-03-17T14:33:43.038" v="720"/>
        <pc:sldMkLst>
          <pc:docMk/>
          <pc:sldMk cId="3562268387" sldId="2458"/>
        </pc:sldMkLst>
        <pc:spChg chg="mod">
          <ac:chgData name="Strandh Ingela SUS_DI" userId="S::ingstr@livsmedelsverk.se::ab1041b7-3012-475e-9ee5-b257db1f6f4e" providerId="AD" clId="Web-{9C7966F1-CE87-5BC3-0BE8-63214517ADD8}" dt="2023-03-17T14:28:17.502" v="586" actId="20577"/>
          <ac:spMkLst>
            <pc:docMk/>
            <pc:sldMk cId="3562268387" sldId="2458"/>
            <ac:spMk id="3" creationId="{7DDD6BFF-F37B-CF09-C79D-38DA31E57E84}"/>
          </ac:spMkLst>
        </pc:spChg>
        <pc:spChg chg="add">
          <ac:chgData name="Strandh Ingela SUS_DI" userId="S::ingstr@livsmedelsverk.se::ab1041b7-3012-475e-9ee5-b257db1f6f4e" providerId="AD" clId="Web-{9C7966F1-CE87-5BC3-0BE8-63214517ADD8}" dt="2023-03-17T14:33:43.038" v="720"/>
          <ac:spMkLst>
            <pc:docMk/>
            <pc:sldMk cId="3562268387" sldId="2458"/>
            <ac:spMk id="5" creationId="{DC7CFA45-4D6B-93F4-D78B-A6CF03E1EF2B}"/>
          </ac:spMkLst>
        </pc:spChg>
      </pc:sldChg>
      <pc:sldChg chg="addSp delSp modSp modNotes">
        <pc:chgData name="Strandh Ingela SUS_DI" userId="S::ingstr@livsmedelsverk.se::ab1041b7-3012-475e-9ee5-b257db1f6f4e" providerId="AD" clId="Web-{9C7966F1-CE87-5BC3-0BE8-63214517ADD8}" dt="2023-03-17T14:56:12.603" v="897" actId="14100"/>
        <pc:sldMkLst>
          <pc:docMk/>
          <pc:sldMk cId="2141751205" sldId="2459"/>
        </pc:sldMkLst>
        <pc:spChg chg="mod">
          <ac:chgData name="Strandh Ingela SUS_DI" userId="S::ingstr@livsmedelsverk.se::ab1041b7-3012-475e-9ee5-b257db1f6f4e" providerId="AD" clId="Web-{9C7966F1-CE87-5BC3-0BE8-63214517ADD8}" dt="2023-03-17T14:56:12.603" v="897" actId="14100"/>
          <ac:spMkLst>
            <pc:docMk/>
            <pc:sldMk cId="2141751205" sldId="2459"/>
            <ac:spMk id="2" creationId="{7B7A3E34-CB46-43D3-A457-9111C9EC8635}"/>
          </ac:spMkLst>
        </pc:spChg>
        <pc:spChg chg="mod">
          <ac:chgData name="Strandh Ingela SUS_DI" userId="S::ingstr@livsmedelsverk.se::ab1041b7-3012-475e-9ee5-b257db1f6f4e" providerId="AD" clId="Web-{9C7966F1-CE87-5BC3-0BE8-63214517ADD8}" dt="2023-03-17T14:55:53.806" v="893" actId="14100"/>
          <ac:spMkLst>
            <pc:docMk/>
            <pc:sldMk cId="2141751205" sldId="2459"/>
            <ac:spMk id="3" creationId="{0DF5155B-8BB2-4C64-8B8D-A0575E4377B8}"/>
          </ac:spMkLst>
        </pc:spChg>
        <pc:picChg chg="add del mod">
          <ac:chgData name="Strandh Ingela SUS_DI" userId="S::ingstr@livsmedelsverk.se::ab1041b7-3012-475e-9ee5-b257db1f6f4e" providerId="AD" clId="Web-{9C7966F1-CE87-5BC3-0BE8-63214517ADD8}" dt="2023-03-17T14:53:08.663" v="845"/>
          <ac:picMkLst>
            <pc:docMk/>
            <pc:sldMk cId="2141751205" sldId="2459"/>
            <ac:picMk id="4" creationId="{26D42301-4C5F-4D17-17DB-EFD1486C4FE5}"/>
          </ac:picMkLst>
        </pc:picChg>
        <pc:picChg chg="del">
          <ac:chgData name="Strandh Ingela SUS_DI" userId="S::ingstr@livsmedelsverk.se::ab1041b7-3012-475e-9ee5-b257db1f6f4e" providerId="AD" clId="Web-{9C7966F1-CE87-5BC3-0BE8-63214517ADD8}" dt="2023-03-17T14:52:01.475" v="835"/>
          <ac:picMkLst>
            <pc:docMk/>
            <pc:sldMk cId="2141751205" sldId="2459"/>
            <ac:picMk id="5" creationId="{30F22DCB-6562-09E3-8BF4-42F014BF8A42}"/>
          </ac:picMkLst>
        </pc:picChg>
        <pc:picChg chg="add mod">
          <ac:chgData name="Strandh Ingela SUS_DI" userId="S::ingstr@livsmedelsverk.se::ab1041b7-3012-475e-9ee5-b257db1f6f4e" providerId="AD" clId="Web-{9C7966F1-CE87-5BC3-0BE8-63214517ADD8}" dt="2023-03-17T14:55:33.728" v="889" actId="1076"/>
          <ac:picMkLst>
            <pc:docMk/>
            <pc:sldMk cId="2141751205" sldId="2459"/>
            <ac:picMk id="6" creationId="{2DD3D803-9EF2-4233-6D75-C435A4E718C1}"/>
          </ac:picMkLst>
        </pc:picChg>
        <pc:picChg chg="add mod">
          <ac:chgData name="Strandh Ingela SUS_DI" userId="S::ingstr@livsmedelsverk.se::ab1041b7-3012-475e-9ee5-b257db1f6f4e" providerId="AD" clId="Web-{9C7966F1-CE87-5BC3-0BE8-63214517ADD8}" dt="2023-03-17T14:55:39.993" v="891" actId="1076"/>
          <ac:picMkLst>
            <pc:docMk/>
            <pc:sldMk cId="2141751205" sldId="2459"/>
            <ac:picMk id="7" creationId="{3E4B6FAD-F73D-CC70-75BB-342CC6B1833C}"/>
          </ac:picMkLst>
        </pc:picChg>
      </pc:sldChg>
      <pc:sldChg chg="del">
        <pc:chgData name="Strandh Ingela SUS_DI" userId="S::ingstr@livsmedelsverk.se::ab1041b7-3012-475e-9ee5-b257db1f6f4e" providerId="AD" clId="Web-{9C7966F1-CE87-5BC3-0BE8-63214517ADD8}" dt="2023-03-17T14:23:38.545" v="450"/>
        <pc:sldMkLst>
          <pc:docMk/>
          <pc:sldMk cId="3937767608" sldId="2461"/>
        </pc:sldMkLst>
      </pc:sldChg>
      <pc:sldChg chg="modSp ord modNotes">
        <pc:chgData name="Strandh Ingela SUS_DI" userId="S::ingstr@livsmedelsverk.se::ab1041b7-3012-475e-9ee5-b257db1f6f4e" providerId="AD" clId="Web-{9C7966F1-CE87-5BC3-0BE8-63214517ADD8}" dt="2023-03-17T14:33:35.366" v="718" actId="20577"/>
        <pc:sldMkLst>
          <pc:docMk/>
          <pc:sldMk cId="3071264789" sldId="2464"/>
        </pc:sldMkLst>
        <pc:spChg chg="mod">
          <ac:chgData name="Strandh Ingela SUS_DI" userId="S::ingstr@livsmedelsverk.se::ab1041b7-3012-475e-9ee5-b257db1f6f4e" providerId="AD" clId="Web-{9C7966F1-CE87-5BC3-0BE8-63214517ADD8}" dt="2023-03-17T14:33:35.366" v="718" actId="20577"/>
          <ac:spMkLst>
            <pc:docMk/>
            <pc:sldMk cId="3071264789" sldId="2464"/>
            <ac:spMk id="2" creationId="{00000000-0000-0000-0000-000000000000}"/>
          </ac:spMkLst>
        </pc:spChg>
      </pc:sldChg>
      <pc:sldChg chg="addSp delSp modSp del mod modClrScheme delCm chgLayout">
        <pc:chgData name="Strandh Ingela SUS_DI" userId="S::ingstr@livsmedelsverk.se::ab1041b7-3012-475e-9ee5-b257db1f6f4e" providerId="AD" clId="Web-{9C7966F1-CE87-5BC3-0BE8-63214517ADD8}" dt="2023-03-17T14:21:11.871" v="428"/>
        <pc:sldMkLst>
          <pc:docMk/>
          <pc:sldMk cId="3365006304" sldId="2465"/>
        </pc:sldMkLst>
        <pc:spChg chg="mod ord">
          <ac:chgData name="Strandh Ingela SUS_DI" userId="S::ingstr@livsmedelsverk.se::ab1041b7-3012-475e-9ee5-b257db1f6f4e" providerId="AD" clId="Web-{9C7966F1-CE87-5BC3-0BE8-63214517ADD8}" dt="2023-03-17T14:16:46.383" v="369" actId="1076"/>
          <ac:spMkLst>
            <pc:docMk/>
            <pc:sldMk cId="3365006304" sldId="2465"/>
            <ac:spMk id="2" creationId="{7A9E2462-9114-5D3B-C53D-56BCA53960B3}"/>
          </ac:spMkLst>
        </pc:spChg>
        <pc:spChg chg="add del">
          <ac:chgData name="Strandh Ingela SUS_DI" userId="S::ingstr@livsmedelsverk.se::ab1041b7-3012-475e-9ee5-b257db1f6f4e" providerId="AD" clId="Web-{9C7966F1-CE87-5BC3-0BE8-63214517ADD8}" dt="2023-03-17T14:14:48.584" v="342"/>
          <ac:spMkLst>
            <pc:docMk/>
            <pc:sldMk cId="3365006304" sldId="2465"/>
            <ac:spMk id="6" creationId="{8D49EAFE-17EF-489B-382D-FC32AD475168}"/>
          </ac:spMkLst>
        </pc:spChg>
        <pc:spChg chg="del">
          <ac:chgData name="Strandh Ingela SUS_DI" userId="S::ingstr@livsmedelsverk.se::ab1041b7-3012-475e-9ee5-b257db1f6f4e" providerId="AD" clId="Web-{9C7966F1-CE87-5BC3-0BE8-63214517ADD8}" dt="2023-03-17T14:15:04.553" v="345"/>
          <ac:spMkLst>
            <pc:docMk/>
            <pc:sldMk cId="3365006304" sldId="2465"/>
            <ac:spMk id="9" creationId="{F8E8EEE9-8445-BD0B-81A1-87EB817EFE87}"/>
          </ac:spMkLst>
        </pc:spChg>
        <pc:spChg chg="add del mod">
          <ac:chgData name="Strandh Ingela SUS_DI" userId="S::ingstr@livsmedelsverk.se::ab1041b7-3012-475e-9ee5-b257db1f6f4e" providerId="AD" clId="Web-{9C7966F1-CE87-5BC3-0BE8-63214517ADD8}" dt="2023-03-17T14:11:53.066" v="272"/>
          <ac:spMkLst>
            <pc:docMk/>
            <pc:sldMk cId="3365006304" sldId="2465"/>
            <ac:spMk id="552" creationId="{A2FD84AE-4B0C-63AD-6184-1AF2FBC404F2}"/>
          </ac:spMkLst>
        </pc:spChg>
        <pc:spChg chg="add del mod">
          <ac:chgData name="Strandh Ingela SUS_DI" userId="S::ingstr@livsmedelsverk.se::ab1041b7-3012-475e-9ee5-b257db1f6f4e" providerId="AD" clId="Web-{9C7966F1-CE87-5BC3-0BE8-63214517ADD8}" dt="2023-03-17T14:14:03.943" v="315"/>
          <ac:spMkLst>
            <pc:docMk/>
            <pc:sldMk cId="3365006304" sldId="2465"/>
            <ac:spMk id="764" creationId="{D4144FA7-8151-490A-3EB0-0BE9AE5BB048}"/>
          </ac:spMkLst>
        </pc:spChg>
        <pc:spChg chg="add del mod">
          <ac:chgData name="Strandh Ingela SUS_DI" userId="S::ingstr@livsmedelsverk.se::ab1041b7-3012-475e-9ee5-b257db1f6f4e" providerId="AD" clId="Web-{9C7966F1-CE87-5BC3-0BE8-63214517ADD8}" dt="2023-03-17T14:14:45.756" v="341"/>
          <ac:spMkLst>
            <pc:docMk/>
            <pc:sldMk cId="3365006304" sldId="2465"/>
            <ac:spMk id="796" creationId="{70E9BA09-B8E0-CC1D-A5AD-3A415BE32FD1}"/>
          </ac:spMkLst>
        </pc:spChg>
        <pc:graphicFrameChg chg="add mod modGraphic">
          <ac:chgData name="Strandh Ingela SUS_DI" userId="S::ingstr@livsmedelsverk.se::ab1041b7-3012-475e-9ee5-b257db1f6f4e" providerId="AD" clId="Web-{9C7966F1-CE87-5BC3-0BE8-63214517ADD8}" dt="2023-03-17T14:16:51.258" v="371" actId="1076"/>
          <ac:graphicFrameMkLst>
            <pc:docMk/>
            <pc:sldMk cId="3365006304" sldId="2465"/>
            <ac:graphicFrameMk id="3" creationId="{3525AD30-8907-A477-F433-5E2CF2CB0A85}"/>
          </ac:graphicFrameMkLst>
        </pc:graphicFrameChg>
        <pc:picChg chg="add del mod">
          <ac:chgData name="Strandh Ingela SUS_DI" userId="S::ingstr@livsmedelsverk.se::ab1041b7-3012-475e-9ee5-b257db1f6f4e" providerId="AD" clId="Web-{9C7966F1-CE87-5BC3-0BE8-63214517ADD8}" dt="2023-03-17T14:14:37.037" v="340"/>
          <ac:picMkLst>
            <pc:docMk/>
            <pc:sldMk cId="3365006304" sldId="2465"/>
            <ac:picMk id="7" creationId="{CB940217-649F-6850-27B1-C4253C63B4E2}"/>
          </ac:picMkLst>
        </pc:picChg>
        <pc:extLst>
          <p:ext xmlns:p="http://schemas.openxmlformats.org/presentationml/2006/main" uri="{D6D511B9-2390-475A-947B-AFAB55BFBCF1}">
            <pc226:cmChg xmlns:pc226="http://schemas.microsoft.com/office/powerpoint/2022/06/main/command" chg="del">
              <pc226:chgData name="Strandh Ingela SUS_DI" userId="S::ingstr@livsmedelsverk.se::ab1041b7-3012-475e-9ee5-b257db1f6f4e" providerId="AD" clId="Web-{9C7966F1-CE87-5BC3-0BE8-63214517ADD8}" dt="2023-03-17T14:14:30.897" v="339"/>
              <pc2:cmMkLst xmlns:pc2="http://schemas.microsoft.com/office/powerpoint/2019/9/main/command">
                <pc:docMk/>
                <pc:sldMk cId="3365006304" sldId="2465"/>
                <pc2:cmMk id="{399D7FA3-214F-4645-91ED-7B653642B66E}"/>
              </pc2:cmMkLst>
            </pc226:cmChg>
          </p:ext>
        </pc:extLst>
      </pc:sldChg>
      <pc:sldChg chg="modNotes">
        <pc:chgData name="Strandh Ingela SUS_DI" userId="S::ingstr@livsmedelsverk.se::ab1041b7-3012-475e-9ee5-b257db1f6f4e" providerId="AD" clId="Web-{9C7966F1-CE87-5BC3-0BE8-63214517ADD8}" dt="2023-03-17T14:24:53.468" v="474"/>
        <pc:sldMkLst>
          <pc:docMk/>
          <pc:sldMk cId="4098889138" sldId="2466"/>
        </pc:sldMkLst>
      </pc:sldChg>
      <pc:sldChg chg="addSp delSp modSp modNotes">
        <pc:chgData name="Strandh Ingela SUS_DI" userId="S::ingstr@livsmedelsverk.se::ab1041b7-3012-475e-9ee5-b257db1f6f4e" providerId="AD" clId="Web-{9C7966F1-CE87-5BC3-0BE8-63214517ADD8}" dt="2023-03-17T14:26:46.001" v="546"/>
        <pc:sldMkLst>
          <pc:docMk/>
          <pc:sldMk cId="1340583773" sldId="2469"/>
        </pc:sldMkLst>
        <pc:picChg chg="add mod">
          <ac:chgData name="Strandh Ingela SUS_DI" userId="S::ingstr@livsmedelsverk.se::ab1041b7-3012-475e-9ee5-b257db1f6f4e" providerId="AD" clId="Web-{9C7966F1-CE87-5BC3-0BE8-63214517ADD8}" dt="2023-03-16T12:59:46.800" v="2" actId="1076"/>
          <ac:picMkLst>
            <pc:docMk/>
            <pc:sldMk cId="1340583773" sldId="2469"/>
            <ac:picMk id="2" creationId="{114FB10B-615B-D99F-D15E-778F6C7F16C8}"/>
          </ac:picMkLst>
        </pc:picChg>
        <pc:picChg chg="del">
          <ac:chgData name="Strandh Ingela SUS_DI" userId="S::ingstr@livsmedelsverk.se::ab1041b7-3012-475e-9ee5-b257db1f6f4e" providerId="AD" clId="Web-{9C7966F1-CE87-5BC3-0BE8-63214517ADD8}" dt="2023-03-16T12:51:36.418" v="0"/>
          <ac:picMkLst>
            <pc:docMk/>
            <pc:sldMk cId="1340583773" sldId="2469"/>
            <ac:picMk id="28" creationId="{FE907FD0-75B3-4134-9CF7-E725768AEA6B}"/>
          </ac:picMkLst>
        </pc:picChg>
      </pc:sldChg>
      <pc:sldChg chg="modNotes">
        <pc:chgData name="Strandh Ingela SUS_DI" userId="S::ingstr@livsmedelsverk.se::ab1041b7-3012-475e-9ee5-b257db1f6f4e" providerId="AD" clId="Web-{9C7966F1-CE87-5BC3-0BE8-63214517ADD8}" dt="2023-03-17T14:27:28.876" v="569"/>
        <pc:sldMkLst>
          <pc:docMk/>
          <pc:sldMk cId="1789884328" sldId="2470"/>
        </pc:sldMkLst>
      </pc:sldChg>
      <pc:sldChg chg="modNotes">
        <pc:chgData name="Strandh Ingela SUS_DI" userId="S::ingstr@livsmedelsverk.se::ab1041b7-3012-475e-9ee5-b257db1f6f4e" providerId="AD" clId="Web-{9C7966F1-CE87-5BC3-0BE8-63214517ADD8}" dt="2023-03-17T14:28:48.955" v="617"/>
        <pc:sldMkLst>
          <pc:docMk/>
          <pc:sldMk cId="438817984" sldId="2471"/>
        </pc:sldMkLst>
      </pc:sldChg>
      <pc:sldChg chg="delSp modSp">
        <pc:chgData name="Strandh Ingela SUS_DI" userId="S::ingstr@livsmedelsverk.se::ab1041b7-3012-475e-9ee5-b257db1f6f4e" providerId="AD" clId="Web-{9C7966F1-CE87-5BC3-0BE8-63214517ADD8}" dt="2023-03-17T14:37:26.478" v="749"/>
        <pc:sldMkLst>
          <pc:docMk/>
          <pc:sldMk cId="1858046339" sldId="2473"/>
        </pc:sldMkLst>
        <pc:spChg chg="del mod">
          <ac:chgData name="Strandh Ingela SUS_DI" userId="S::ingstr@livsmedelsverk.se::ab1041b7-3012-475e-9ee5-b257db1f6f4e" providerId="AD" clId="Web-{9C7966F1-CE87-5BC3-0BE8-63214517ADD8}" dt="2023-03-17T14:37:26.478" v="749"/>
          <ac:spMkLst>
            <pc:docMk/>
            <pc:sldMk cId="1858046339" sldId="2473"/>
            <ac:spMk id="14" creationId="{1F339BDF-F13B-630E-678E-40CAD87EF3CC}"/>
          </ac:spMkLst>
        </pc:spChg>
      </pc:sldChg>
      <pc:sldChg chg="modNotes">
        <pc:chgData name="Strandh Ingela SUS_DI" userId="S::ingstr@livsmedelsverk.se::ab1041b7-3012-475e-9ee5-b257db1f6f4e" providerId="AD" clId="Web-{9C7966F1-CE87-5BC3-0BE8-63214517ADD8}" dt="2023-03-17T14:27:04.985" v="548"/>
        <pc:sldMkLst>
          <pc:docMk/>
          <pc:sldMk cId="2770424055" sldId="2475"/>
        </pc:sldMkLst>
      </pc:sldChg>
      <pc:sldChg chg="modNotes">
        <pc:chgData name="Strandh Ingela SUS_DI" userId="S::ingstr@livsmedelsverk.se::ab1041b7-3012-475e-9ee5-b257db1f6f4e" providerId="AD" clId="Web-{9C7966F1-CE87-5BC3-0BE8-63214517ADD8}" dt="2023-03-17T14:27:10.860" v="553"/>
        <pc:sldMkLst>
          <pc:docMk/>
          <pc:sldMk cId="3823095937" sldId="2476"/>
        </pc:sldMkLst>
      </pc:sldChg>
      <pc:sldChg chg="mod ord modShow">
        <pc:chgData name="Strandh Ingela SUS_DI" userId="S::ingstr@livsmedelsverk.se::ab1041b7-3012-475e-9ee5-b257db1f6f4e" providerId="AD" clId="Web-{9C7966F1-CE87-5BC3-0BE8-63214517ADD8}" dt="2023-03-17T13:54:53.333" v="161"/>
        <pc:sldMkLst>
          <pc:docMk/>
          <pc:sldMk cId="1137964462" sldId="2478"/>
        </pc:sldMkLst>
      </pc:sldChg>
      <pc:sldChg chg="del">
        <pc:chgData name="Strandh Ingela SUS_DI" userId="S::ingstr@livsmedelsverk.se::ab1041b7-3012-475e-9ee5-b257db1f6f4e" providerId="AD" clId="Web-{9C7966F1-CE87-5BC3-0BE8-63214517ADD8}" dt="2023-03-17T13:54:10.833" v="159"/>
        <pc:sldMkLst>
          <pc:docMk/>
          <pc:sldMk cId="3587709463" sldId="2479"/>
        </pc:sldMkLst>
      </pc:sldChg>
      <pc:sldChg chg="del">
        <pc:chgData name="Strandh Ingela SUS_DI" userId="S::ingstr@livsmedelsverk.se::ab1041b7-3012-475e-9ee5-b257db1f6f4e" providerId="AD" clId="Web-{9C7966F1-CE87-5BC3-0BE8-63214517ADD8}" dt="2023-03-17T14:57:23.432" v="900"/>
        <pc:sldMkLst>
          <pc:docMk/>
          <pc:sldMk cId="2073210267" sldId="2480"/>
        </pc:sldMkLst>
      </pc:sldChg>
      <pc:sldChg chg="del">
        <pc:chgData name="Strandh Ingela SUS_DI" userId="S::ingstr@livsmedelsverk.se::ab1041b7-3012-475e-9ee5-b257db1f6f4e" providerId="AD" clId="Web-{9C7966F1-CE87-5BC3-0BE8-63214517ADD8}" dt="2023-03-17T14:57:21.526" v="899"/>
        <pc:sldMkLst>
          <pc:docMk/>
          <pc:sldMk cId="636567833" sldId="2481"/>
        </pc:sldMkLst>
      </pc:sldChg>
      <pc:sldChg chg="delCm modNotes">
        <pc:chgData name="Strandh Ingela SUS_DI" userId="S::ingstr@livsmedelsverk.se::ab1041b7-3012-475e-9ee5-b257db1f6f4e" providerId="AD" clId="Web-{9C7966F1-CE87-5BC3-0BE8-63214517ADD8}" dt="2023-03-17T14:22:54.872" v="441"/>
        <pc:sldMkLst>
          <pc:docMk/>
          <pc:sldMk cId="301952008" sldId="2482"/>
        </pc:sldMkLst>
        <pc:extLst>
          <p:ext xmlns:p="http://schemas.openxmlformats.org/presentationml/2006/main" uri="{D6D511B9-2390-475A-947B-AFAB55BFBCF1}">
            <pc226:cmChg xmlns:pc226="http://schemas.microsoft.com/office/powerpoint/2022/06/main/command" chg="del">
              <pc226:chgData name="Strandh Ingela SUS_DI" userId="S::ingstr@livsmedelsverk.se::ab1041b7-3012-475e-9ee5-b257db1f6f4e" providerId="AD" clId="Web-{9C7966F1-CE87-5BC3-0BE8-63214517ADD8}" dt="2023-03-17T13:59:41.291" v="178"/>
              <pc2:cmMkLst xmlns:pc2="http://schemas.microsoft.com/office/powerpoint/2019/9/main/command">
                <pc:docMk/>
                <pc:sldMk cId="301952008" sldId="2482"/>
                <pc2:cmMk id="{50F84912-F154-4B2C-B0C9-D2FF84B7F4C1}"/>
              </pc2:cmMkLst>
            </pc226:cmChg>
          </p:ext>
        </pc:extLst>
      </pc:sldChg>
      <pc:sldChg chg="modNotes">
        <pc:chgData name="Strandh Ingela SUS_DI" userId="S::ingstr@livsmedelsverk.se::ab1041b7-3012-475e-9ee5-b257db1f6f4e" providerId="AD" clId="Web-{9C7966F1-CE87-5BC3-0BE8-63214517ADD8}" dt="2023-03-17T14:25:02.140" v="484"/>
        <pc:sldMkLst>
          <pc:docMk/>
          <pc:sldMk cId="2609653987" sldId="2483"/>
        </pc:sldMkLst>
      </pc:sldChg>
      <pc:sldChg chg="modSp modNotes">
        <pc:chgData name="Strandh Ingela SUS_DI" userId="S::ingstr@livsmedelsverk.se::ab1041b7-3012-475e-9ee5-b257db1f6f4e" providerId="AD" clId="Web-{9C7966F1-CE87-5BC3-0BE8-63214517ADD8}" dt="2023-03-17T14:25:11.999" v="495"/>
        <pc:sldMkLst>
          <pc:docMk/>
          <pc:sldMk cId="930964428" sldId="2484"/>
        </pc:sldMkLst>
        <pc:spChg chg="mod">
          <ac:chgData name="Strandh Ingela SUS_DI" userId="S::ingstr@livsmedelsverk.se::ab1041b7-3012-475e-9ee5-b257db1f6f4e" providerId="AD" clId="Web-{9C7966F1-CE87-5BC3-0BE8-63214517ADD8}" dt="2023-03-17T14:01:18.745" v="186" actId="20577"/>
          <ac:spMkLst>
            <pc:docMk/>
            <pc:sldMk cId="930964428" sldId="2484"/>
            <ac:spMk id="4" creationId="{3DD206B2-9C4F-2B8D-9C5C-575E126D2989}"/>
          </ac:spMkLst>
        </pc:spChg>
      </pc:sldChg>
      <pc:sldChg chg="modNotes">
        <pc:chgData name="Strandh Ingela SUS_DI" userId="S::ingstr@livsmedelsverk.se::ab1041b7-3012-475e-9ee5-b257db1f6f4e" providerId="AD" clId="Web-{9C7966F1-CE87-5BC3-0BE8-63214517ADD8}" dt="2023-03-17T14:27:16.032" v="557"/>
        <pc:sldMkLst>
          <pc:docMk/>
          <pc:sldMk cId="573366400" sldId="2485"/>
        </pc:sldMkLst>
      </pc:sldChg>
      <pc:sldChg chg="modSp modNotes">
        <pc:chgData name="Strandh Ingela SUS_DI" userId="S::ingstr@livsmedelsverk.se::ab1041b7-3012-475e-9ee5-b257db1f6f4e" providerId="AD" clId="Web-{9C7966F1-CE87-5BC3-0BE8-63214517ADD8}" dt="2023-03-17T14:35:10.773" v="727" actId="20577"/>
        <pc:sldMkLst>
          <pc:docMk/>
          <pc:sldMk cId="2973149774" sldId="2486"/>
        </pc:sldMkLst>
        <pc:spChg chg="mod">
          <ac:chgData name="Strandh Ingela SUS_DI" userId="S::ingstr@livsmedelsverk.se::ab1041b7-3012-475e-9ee5-b257db1f6f4e" providerId="AD" clId="Web-{9C7966F1-CE87-5BC3-0BE8-63214517ADD8}" dt="2023-03-17T14:35:10.773" v="727" actId="20577"/>
          <ac:spMkLst>
            <pc:docMk/>
            <pc:sldMk cId="2973149774" sldId="2486"/>
            <ac:spMk id="3" creationId="{00000000-0000-0000-0000-000000000000}"/>
          </ac:spMkLst>
        </pc:spChg>
      </pc:sldChg>
      <pc:sldChg chg="addSp ord modNotes">
        <pc:chgData name="Strandh Ingela SUS_DI" userId="S::ingstr@livsmedelsverk.se::ab1041b7-3012-475e-9ee5-b257db1f6f4e" providerId="AD" clId="Web-{9C7966F1-CE87-5BC3-0BE8-63214517ADD8}" dt="2023-03-17T14:33:40.819" v="719"/>
        <pc:sldMkLst>
          <pc:docMk/>
          <pc:sldMk cId="3009826125" sldId="2487"/>
        </pc:sldMkLst>
        <pc:spChg chg="add">
          <ac:chgData name="Strandh Ingela SUS_DI" userId="S::ingstr@livsmedelsverk.se::ab1041b7-3012-475e-9ee5-b257db1f6f4e" providerId="AD" clId="Web-{9C7966F1-CE87-5BC3-0BE8-63214517ADD8}" dt="2023-03-17T14:33:40.819" v="719"/>
          <ac:spMkLst>
            <pc:docMk/>
            <pc:sldMk cId="3009826125" sldId="2487"/>
            <ac:spMk id="5" creationId="{2012C2F4-C51C-D4F3-1848-48B8BB681BB2}"/>
          </ac:spMkLst>
        </pc:spChg>
      </pc:sldChg>
      <pc:sldChg chg="addSp modSp modNotes">
        <pc:chgData name="Strandh Ingela SUS_DI" userId="S::ingstr@livsmedelsverk.se::ab1041b7-3012-475e-9ee5-b257db1f6f4e" providerId="AD" clId="Web-{9C7966F1-CE87-5BC3-0BE8-63214517ADD8}" dt="2023-03-17T14:39:44.902" v="788" actId="20577"/>
        <pc:sldMkLst>
          <pc:docMk/>
          <pc:sldMk cId="1045816731" sldId="2488"/>
        </pc:sldMkLst>
        <pc:spChg chg="add mod">
          <ac:chgData name="Strandh Ingela SUS_DI" userId="S::ingstr@livsmedelsverk.se::ab1041b7-3012-475e-9ee5-b257db1f6f4e" providerId="AD" clId="Web-{9C7966F1-CE87-5BC3-0BE8-63214517ADD8}" dt="2023-03-17T14:39:44.902" v="788" actId="20577"/>
          <ac:spMkLst>
            <pc:docMk/>
            <pc:sldMk cId="1045816731" sldId="2488"/>
            <ac:spMk id="7" creationId="{BA0FBBB8-9972-3963-420D-52D62FACFA4E}"/>
          </ac:spMkLst>
        </pc:spChg>
      </pc:sldChg>
      <pc:sldChg chg="new del">
        <pc:chgData name="Strandh Ingela SUS_DI" userId="S::ingstr@livsmedelsverk.se::ab1041b7-3012-475e-9ee5-b257db1f6f4e" providerId="AD" clId="Web-{9C7966F1-CE87-5BC3-0BE8-63214517ADD8}" dt="2023-03-17T13:45:21.372" v="6"/>
        <pc:sldMkLst>
          <pc:docMk/>
          <pc:sldMk cId="3427548124" sldId="2489"/>
        </pc:sldMkLst>
      </pc:sldChg>
      <pc:sldChg chg="addSp delSp modSp add replId modNotes">
        <pc:chgData name="Strandh Ingela SUS_DI" userId="S::ingstr@livsmedelsverk.se::ab1041b7-3012-475e-9ee5-b257db1f6f4e" providerId="AD" clId="Web-{9C7966F1-CE87-5BC3-0BE8-63214517ADD8}" dt="2023-03-17T14:40:15.653" v="830" actId="20577"/>
        <pc:sldMkLst>
          <pc:docMk/>
          <pc:sldMk cId="1264472926" sldId="2490"/>
        </pc:sldMkLst>
        <pc:spChg chg="mod">
          <ac:chgData name="Strandh Ingela SUS_DI" userId="S::ingstr@livsmedelsverk.se::ab1041b7-3012-475e-9ee5-b257db1f6f4e" providerId="AD" clId="Web-{9C7966F1-CE87-5BC3-0BE8-63214517ADD8}" dt="2023-03-17T14:36:41.931" v="746" actId="14100"/>
          <ac:spMkLst>
            <pc:docMk/>
            <pc:sldMk cId="1264472926" sldId="2490"/>
            <ac:spMk id="3" creationId="{00000000-0000-0000-0000-000000000000}"/>
          </ac:spMkLst>
        </pc:spChg>
        <pc:spChg chg="mod">
          <ac:chgData name="Strandh Ingela SUS_DI" userId="S::ingstr@livsmedelsverk.se::ab1041b7-3012-475e-9ee5-b257db1f6f4e" providerId="AD" clId="Web-{9C7966F1-CE87-5BC3-0BE8-63214517ADD8}" dt="2023-03-17T14:38:13.495" v="753" actId="1076"/>
          <ac:spMkLst>
            <pc:docMk/>
            <pc:sldMk cId="1264472926" sldId="2490"/>
            <ac:spMk id="4" creationId="{00000000-0000-0000-0000-000000000000}"/>
          </ac:spMkLst>
        </pc:spChg>
        <pc:spChg chg="del">
          <ac:chgData name="Strandh Ingela SUS_DI" userId="S::ingstr@livsmedelsverk.se::ab1041b7-3012-475e-9ee5-b257db1f6f4e" providerId="AD" clId="Web-{9C7966F1-CE87-5BC3-0BE8-63214517ADD8}" dt="2023-03-17T13:47:54.859" v="40"/>
          <ac:spMkLst>
            <pc:docMk/>
            <pc:sldMk cId="1264472926" sldId="2490"/>
            <ac:spMk id="5" creationId="{0AB53702-9EBD-252A-AFAB-7120F2E6F44E}"/>
          </ac:spMkLst>
        </pc:spChg>
        <pc:spChg chg="add del mod">
          <ac:chgData name="Strandh Ingela SUS_DI" userId="S::ingstr@livsmedelsverk.se::ab1041b7-3012-475e-9ee5-b257db1f6f4e" providerId="AD" clId="Web-{9C7966F1-CE87-5BC3-0BE8-63214517ADD8}" dt="2023-03-17T13:45:30.263" v="8"/>
          <ac:spMkLst>
            <pc:docMk/>
            <pc:sldMk cId="1264472926" sldId="2490"/>
            <ac:spMk id="7" creationId="{E14DF75C-2349-5A46-F20C-F45DF599F5E6}"/>
          </ac:spMkLst>
        </pc:spChg>
        <pc:spChg chg="add mod">
          <ac:chgData name="Strandh Ingela SUS_DI" userId="S::ingstr@livsmedelsverk.se::ab1041b7-3012-475e-9ee5-b257db1f6f4e" providerId="AD" clId="Web-{9C7966F1-CE87-5BC3-0BE8-63214517ADD8}" dt="2023-03-17T14:40:15.653" v="830" actId="20577"/>
          <ac:spMkLst>
            <pc:docMk/>
            <pc:sldMk cId="1264472926" sldId="2490"/>
            <ac:spMk id="10" creationId="{49F88BC8-FDC7-5E61-61BC-19D07E373346}"/>
          </ac:spMkLst>
        </pc:spChg>
        <pc:picChg chg="del">
          <ac:chgData name="Strandh Ingela SUS_DI" userId="S::ingstr@livsmedelsverk.se::ab1041b7-3012-475e-9ee5-b257db1f6f4e" providerId="AD" clId="Web-{9C7966F1-CE87-5BC3-0BE8-63214517ADD8}" dt="2023-03-17T13:45:23.326" v="7"/>
          <ac:picMkLst>
            <pc:docMk/>
            <pc:sldMk cId="1264472926" sldId="2490"/>
            <ac:picMk id="6" creationId="{00000000-0000-0000-0000-000000000000}"/>
          </ac:picMkLst>
        </pc:picChg>
        <pc:picChg chg="add mod ord modCrop">
          <ac:chgData name="Strandh Ingela SUS_DI" userId="S::ingstr@livsmedelsverk.se::ab1041b7-3012-475e-9ee5-b257db1f6f4e" providerId="AD" clId="Web-{9C7966F1-CE87-5BC3-0BE8-63214517ADD8}" dt="2023-03-17T13:45:30.263" v="8"/>
          <ac:picMkLst>
            <pc:docMk/>
            <pc:sldMk cId="1264472926" sldId="2490"/>
            <ac:picMk id="8" creationId="{F8D6A815-7530-D6A8-D1F5-78DE0659CCBB}"/>
          </ac:picMkLst>
        </pc:picChg>
      </pc:sldChg>
      <pc:sldChg chg="addSp delSp modSp add replId modNotes">
        <pc:chgData name="Strandh Ingela SUS_DI" userId="S::ingstr@livsmedelsverk.se::ab1041b7-3012-475e-9ee5-b257db1f6f4e" providerId="AD" clId="Web-{9C7966F1-CE87-5BC3-0BE8-63214517ADD8}" dt="2023-03-17T14:34:16.726" v="722"/>
        <pc:sldMkLst>
          <pc:docMk/>
          <pc:sldMk cId="2691886197" sldId="2491"/>
        </pc:sldMkLst>
        <pc:spChg chg="mod">
          <ac:chgData name="Strandh Ingela SUS_DI" userId="S::ingstr@livsmedelsverk.se::ab1041b7-3012-475e-9ee5-b257db1f6f4e" providerId="AD" clId="Web-{9C7966F1-CE87-5BC3-0BE8-63214517ADD8}" dt="2023-03-17T14:15:45.101" v="351" actId="20577"/>
          <ac:spMkLst>
            <pc:docMk/>
            <pc:sldMk cId="2691886197" sldId="2491"/>
            <ac:spMk id="2" creationId="{67604EB3-8B07-B34A-0FCA-D4017EA6421D}"/>
          </ac:spMkLst>
        </pc:spChg>
        <pc:spChg chg="mod">
          <ac:chgData name="Strandh Ingela SUS_DI" userId="S::ingstr@livsmedelsverk.se::ab1041b7-3012-475e-9ee5-b257db1f6f4e" providerId="AD" clId="Web-{9C7966F1-CE87-5BC3-0BE8-63214517ADD8}" dt="2023-03-17T14:16:07.273" v="362" actId="1076"/>
          <ac:spMkLst>
            <pc:docMk/>
            <pc:sldMk cId="2691886197" sldId="2491"/>
            <ac:spMk id="4" creationId="{3DD206B2-9C4F-2B8D-9C5C-575E126D2989}"/>
          </ac:spMkLst>
        </pc:spChg>
        <pc:spChg chg="add del mod">
          <ac:chgData name="Strandh Ingela SUS_DI" userId="S::ingstr@livsmedelsverk.se::ab1041b7-3012-475e-9ee5-b257db1f6f4e" providerId="AD" clId="Web-{9C7966F1-CE87-5BC3-0BE8-63214517ADD8}" dt="2023-03-17T14:34:16.726" v="722"/>
          <ac:spMkLst>
            <pc:docMk/>
            <pc:sldMk cId="2691886197" sldId="2491"/>
            <ac:spMk id="123" creationId="{A9CA3444-061B-98E4-1CDD-C346CF7EDD21}"/>
          </ac:spMkLst>
        </pc:spChg>
        <pc:graphicFrameChg chg="add mod modGraphic">
          <ac:chgData name="Strandh Ingela SUS_DI" userId="S::ingstr@livsmedelsverk.se::ab1041b7-3012-475e-9ee5-b257db1f6f4e" providerId="AD" clId="Web-{9C7966F1-CE87-5BC3-0BE8-63214517ADD8}" dt="2023-03-17T14:20:56.293" v="426" actId="20577"/>
          <ac:graphicFrameMkLst>
            <pc:docMk/>
            <pc:sldMk cId="2691886197" sldId="2491"/>
            <ac:graphicFrameMk id="5" creationId="{AC9DE560-0582-5BA2-E367-00FE7950CA1C}"/>
          </ac:graphicFrameMkLst>
        </pc:graphicFrameChg>
        <pc:picChg chg="del">
          <ac:chgData name="Strandh Ingela SUS_DI" userId="S::ingstr@livsmedelsverk.se::ab1041b7-3012-475e-9ee5-b257db1f6f4e" providerId="AD" clId="Web-{9C7966F1-CE87-5BC3-0BE8-63214517ADD8}" dt="2023-03-17T14:33:58.522" v="721"/>
          <ac:picMkLst>
            <pc:docMk/>
            <pc:sldMk cId="2691886197" sldId="2491"/>
            <ac:picMk id="7" creationId="{AA6A704A-032E-C26F-CE14-E5D9B1E3BCD9}"/>
          </ac:picMkLst>
        </pc:picChg>
        <pc:picChg chg="add mod ord modCrop">
          <ac:chgData name="Strandh Ingela SUS_DI" userId="S::ingstr@livsmedelsverk.se::ab1041b7-3012-475e-9ee5-b257db1f6f4e" providerId="AD" clId="Web-{9C7966F1-CE87-5BC3-0BE8-63214517ADD8}" dt="2023-03-17T14:34:16.726" v="722"/>
          <ac:picMkLst>
            <pc:docMk/>
            <pc:sldMk cId="2691886197" sldId="2491"/>
            <ac:picMk id="129" creationId="{571EF65D-0736-8A7A-6234-F0780949FDBE}"/>
          </ac:picMkLst>
        </pc:picChg>
      </pc:sldChg>
      <pc:sldChg chg="modSp add ord replId">
        <pc:chgData name="Strandh Ingela SUS_DI" userId="S::ingstr@livsmedelsverk.se::ab1041b7-3012-475e-9ee5-b257db1f6f4e" providerId="AD" clId="Web-{9C7966F1-CE87-5BC3-0BE8-63214517ADD8}" dt="2023-03-17T14:58:20.074" v="918" actId="20577"/>
        <pc:sldMkLst>
          <pc:docMk/>
          <pc:sldMk cId="86620325" sldId="2492"/>
        </pc:sldMkLst>
        <pc:spChg chg="mod">
          <ac:chgData name="Strandh Ingela SUS_DI" userId="S::ingstr@livsmedelsverk.se::ab1041b7-3012-475e-9ee5-b257db1f6f4e" providerId="AD" clId="Web-{9C7966F1-CE87-5BC3-0BE8-63214517ADD8}" dt="2023-03-17T14:58:20.074" v="918" actId="20577"/>
          <ac:spMkLst>
            <pc:docMk/>
            <pc:sldMk cId="86620325" sldId="2492"/>
            <ac:spMk id="2" creationId="{B7263347-11A1-4485-A313-E36B3E629E46}"/>
          </ac:spMkLst>
        </pc:spChg>
      </pc:sldChg>
      <pc:sldChg chg="addSp delSp modSp add del replId">
        <pc:chgData name="Strandh Ingela SUS_DI" userId="S::ingstr@livsmedelsverk.se::ab1041b7-3012-475e-9ee5-b257db1f6f4e" providerId="AD" clId="Web-{9C7966F1-CE87-5BC3-0BE8-63214517ADD8}" dt="2023-03-17T14:21:07.605" v="427"/>
        <pc:sldMkLst>
          <pc:docMk/>
          <pc:sldMk cId="927854127" sldId="2492"/>
        </pc:sldMkLst>
        <pc:graphicFrameChg chg="del">
          <ac:chgData name="Strandh Ingela SUS_DI" userId="S::ingstr@livsmedelsverk.se::ab1041b7-3012-475e-9ee5-b257db1f6f4e" providerId="AD" clId="Web-{9C7966F1-CE87-5BC3-0BE8-63214517ADD8}" dt="2023-03-17T14:17:24.055" v="373"/>
          <ac:graphicFrameMkLst>
            <pc:docMk/>
            <pc:sldMk cId="927854127" sldId="2492"/>
            <ac:graphicFrameMk id="5" creationId="{AC9DE560-0582-5BA2-E367-00FE7950CA1C}"/>
          </ac:graphicFrameMkLst>
        </pc:graphicFrameChg>
        <pc:graphicFrameChg chg="add del mod modGraphic">
          <ac:chgData name="Strandh Ingela SUS_DI" userId="S::ingstr@livsmedelsverk.se::ab1041b7-3012-475e-9ee5-b257db1f6f4e" providerId="AD" clId="Web-{9C7966F1-CE87-5BC3-0BE8-63214517ADD8}" dt="2023-03-17T14:18:02.025" v="384"/>
          <ac:graphicFrameMkLst>
            <pc:docMk/>
            <pc:sldMk cId="927854127" sldId="2492"/>
            <ac:graphicFrameMk id="11" creationId="{C783C931-B429-E53D-CB70-44FF0BACFF71}"/>
          </ac:graphicFrameMkLst>
        </pc:graphicFrameChg>
        <pc:graphicFrameChg chg="add del mod modGraphic">
          <ac:chgData name="Strandh Ingela SUS_DI" userId="S::ingstr@livsmedelsverk.se::ab1041b7-3012-475e-9ee5-b257db1f6f4e" providerId="AD" clId="Web-{9C7966F1-CE87-5BC3-0BE8-63214517ADD8}" dt="2023-03-17T14:18:34.150" v="394"/>
          <ac:graphicFrameMkLst>
            <pc:docMk/>
            <pc:sldMk cId="927854127" sldId="2492"/>
            <ac:graphicFrameMk id="113" creationId="{EC124E4B-2460-3A73-31F3-B404EABCB97F}"/>
          </ac:graphicFrameMkLst>
        </pc:graphicFrameChg>
        <pc:graphicFrameChg chg="add mod modGraphic">
          <ac:chgData name="Strandh Ingela SUS_DI" userId="S::ingstr@livsmedelsverk.se::ab1041b7-3012-475e-9ee5-b257db1f6f4e" providerId="AD" clId="Web-{9C7966F1-CE87-5BC3-0BE8-63214517ADD8}" dt="2023-03-17T14:20:11.511" v="409" actId="20577"/>
          <ac:graphicFrameMkLst>
            <pc:docMk/>
            <pc:sldMk cId="927854127" sldId="2492"/>
            <ac:graphicFrameMk id="208" creationId="{DAF5F6CB-CFF8-EB8F-61F6-796762F3DF84}"/>
          </ac:graphicFrameMkLst>
        </pc:graphicFrameChg>
      </pc:sldChg>
      <pc:sldChg chg="add del replId">
        <pc:chgData name="Strandh Ingela SUS_DI" userId="S::ingstr@livsmedelsverk.se::ab1041b7-3012-475e-9ee5-b257db1f6f4e" providerId="AD" clId="Web-{9C7966F1-CE87-5BC3-0BE8-63214517ADD8}" dt="2023-03-17T14:50:53.802" v="832"/>
        <pc:sldMkLst>
          <pc:docMk/>
          <pc:sldMk cId="1315441131" sldId="2492"/>
        </pc:sldMkLst>
      </pc:sldChg>
    </pc:docChg>
  </pc:docChgLst>
  <pc:docChgLst>
    <pc:chgData name="Eriksson Linda SUS_IS" userId="S::linda.eriksson@livsmedelsverk.se::2ce441ca-e107-497a-a902-a0a3dc874173" providerId="AD" clId="Web-{D9AABB22-AEA1-0B38-978C-A92F72359019}"/>
    <pc:docChg chg="delSld modSld">
      <pc:chgData name="Eriksson Linda SUS_IS" userId="S::linda.eriksson@livsmedelsverk.se::2ce441ca-e107-497a-a902-a0a3dc874173" providerId="AD" clId="Web-{D9AABB22-AEA1-0B38-978C-A92F72359019}" dt="2022-11-04T10:29:17.869" v="214"/>
      <pc:docMkLst>
        <pc:docMk/>
      </pc:docMkLst>
      <pc:sldChg chg="modSp">
        <pc:chgData name="Eriksson Linda SUS_IS" userId="S::linda.eriksson@livsmedelsverk.se::2ce441ca-e107-497a-a902-a0a3dc874173" providerId="AD" clId="Web-{D9AABB22-AEA1-0B38-978C-A92F72359019}" dt="2022-11-04T10:20:40.003" v="13" actId="20577"/>
        <pc:sldMkLst>
          <pc:docMk/>
          <pc:sldMk cId="718383688" sldId="271"/>
        </pc:sldMkLst>
        <pc:spChg chg="mod">
          <ac:chgData name="Eriksson Linda SUS_IS" userId="S::linda.eriksson@livsmedelsverk.se::2ce441ca-e107-497a-a902-a0a3dc874173" providerId="AD" clId="Web-{D9AABB22-AEA1-0B38-978C-A92F72359019}" dt="2022-11-04T10:20:35.018" v="9" actId="20577"/>
          <ac:spMkLst>
            <pc:docMk/>
            <pc:sldMk cId="718383688" sldId="271"/>
            <ac:spMk id="9" creationId="{00000000-0000-0000-0000-000000000000}"/>
          </ac:spMkLst>
        </pc:spChg>
        <pc:spChg chg="mod">
          <ac:chgData name="Eriksson Linda SUS_IS" userId="S::linda.eriksson@livsmedelsverk.se::2ce441ca-e107-497a-a902-a0a3dc874173" providerId="AD" clId="Web-{D9AABB22-AEA1-0B38-978C-A92F72359019}" dt="2022-11-04T10:20:40.003" v="13" actId="20577"/>
          <ac:spMkLst>
            <pc:docMk/>
            <pc:sldMk cId="718383688" sldId="271"/>
            <ac:spMk id="10" creationId="{00000000-0000-0000-0000-000000000000}"/>
          </ac:spMkLst>
        </pc:spChg>
      </pc:sldChg>
      <pc:sldChg chg="addSp delSp modSp">
        <pc:chgData name="Eriksson Linda SUS_IS" userId="S::linda.eriksson@livsmedelsverk.se::2ce441ca-e107-497a-a902-a0a3dc874173" providerId="AD" clId="Web-{D9AABB22-AEA1-0B38-978C-A92F72359019}" dt="2022-11-04T10:26:19.617" v="115" actId="20577"/>
        <pc:sldMkLst>
          <pc:docMk/>
          <pc:sldMk cId="1409146701" sldId="2162"/>
        </pc:sldMkLst>
        <pc:spChg chg="add del">
          <ac:chgData name="Eriksson Linda SUS_IS" userId="S::linda.eriksson@livsmedelsverk.se::2ce441ca-e107-497a-a902-a0a3dc874173" providerId="AD" clId="Web-{D9AABB22-AEA1-0B38-978C-A92F72359019}" dt="2022-11-04T10:20:46.769" v="15"/>
          <ac:spMkLst>
            <pc:docMk/>
            <pc:sldMk cId="1409146701" sldId="2162"/>
            <ac:spMk id="2" creationId="{B8649F61-D5B3-6CA5-67F0-BB58F66BEBCD}"/>
          </ac:spMkLst>
        </pc:spChg>
        <pc:spChg chg="add mod">
          <ac:chgData name="Eriksson Linda SUS_IS" userId="S::linda.eriksson@livsmedelsverk.se::2ce441ca-e107-497a-a902-a0a3dc874173" providerId="AD" clId="Web-{D9AABB22-AEA1-0B38-978C-A92F72359019}" dt="2022-11-04T10:21:55.660" v="29" actId="20577"/>
          <ac:spMkLst>
            <pc:docMk/>
            <pc:sldMk cId="1409146701" sldId="2162"/>
            <ac:spMk id="3" creationId="{B3340DC4-1535-364B-B616-567FD0BECD6A}"/>
          </ac:spMkLst>
        </pc:spChg>
        <pc:spChg chg="mod">
          <ac:chgData name="Eriksson Linda SUS_IS" userId="S::linda.eriksson@livsmedelsverk.se::2ce441ca-e107-497a-a902-a0a3dc874173" providerId="AD" clId="Web-{D9AABB22-AEA1-0B38-978C-A92F72359019}" dt="2022-11-04T10:23:06.708" v="83" actId="20577"/>
          <ac:spMkLst>
            <pc:docMk/>
            <pc:sldMk cId="1409146701" sldId="2162"/>
            <ac:spMk id="30" creationId="{83A7CCB7-0ADF-47DF-BE5F-EFC9A0AFA032}"/>
          </ac:spMkLst>
        </pc:spChg>
        <pc:spChg chg="mod">
          <ac:chgData name="Eriksson Linda SUS_IS" userId="S::linda.eriksson@livsmedelsverk.se::2ce441ca-e107-497a-a902-a0a3dc874173" providerId="AD" clId="Web-{D9AABB22-AEA1-0B38-978C-A92F72359019}" dt="2022-11-04T10:26:19.617" v="115" actId="20577"/>
          <ac:spMkLst>
            <pc:docMk/>
            <pc:sldMk cId="1409146701" sldId="2162"/>
            <ac:spMk id="45" creationId="{377B858F-8407-49B5-A8F8-3FC83EC89310}"/>
          </ac:spMkLst>
        </pc:spChg>
        <pc:spChg chg="mod">
          <ac:chgData name="Eriksson Linda SUS_IS" userId="S::linda.eriksson@livsmedelsverk.se::2ce441ca-e107-497a-a902-a0a3dc874173" providerId="AD" clId="Web-{D9AABB22-AEA1-0B38-978C-A92F72359019}" dt="2022-11-04T10:22:39.708" v="53" actId="20577"/>
          <ac:spMkLst>
            <pc:docMk/>
            <pc:sldMk cId="1409146701" sldId="2162"/>
            <ac:spMk id="52" creationId="{3CAA382C-4574-4C27-AB11-951BDE0FAB79}"/>
          </ac:spMkLst>
        </pc:spChg>
        <pc:picChg chg="add mod">
          <ac:chgData name="Eriksson Linda SUS_IS" userId="S::linda.eriksson@livsmedelsverk.se::2ce441ca-e107-497a-a902-a0a3dc874173" providerId="AD" clId="Web-{D9AABB22-AEA1-0B38-978C-A92F72359019}" dt="2022-11-04T10:22:05.051" v="32" actId="1076"/>
          <ac:picMkLst>
            <pc:docMk/>
            <pc:sldMk cId="1409146701" sldId="2162"/>
            <ac:picMk id="4" creationId="{30E4A587-F1AA-00CD-EF77-C2A8CBC295AD}"/>
          </ac:picMkLst>
        </pc:picChg>
      </pc:sldChg>
      <pc:sldChg chg="modSp">
        <pc:chgData name="Eriksson Linda SUS_IS" userId="S::linda.eriksson@livsmedelsverk.se::2ce441ca-e107-497a-a902-a0a3dc874173" providerId="AD" clId="Web-{D9AABB22-AEA1-0B38-978C-A92F72359019}" dt="2022-11-04T10:26:43.851" v="127" actId="14100"/>
        <pc:sldMkLst>
          <pc:docMk/>
          <pc:sldMk cId="3074444987" sldId="2244"/>
        </pc:sldMkLst>
        <pc:spChg chg="mod">
          <ac:chgData name="Eriksson Linda SUS_IS" userId="S::linda.eriksson@livsmedelsverk.se::2ce441ca-e107-497a-a902-a0a3dc874173" providerId="AD" clId="Web-{D9AABB22-AEA1-0B38-978C-A92F72359019}" dt="2022-11-04T10:26:43.851" v="127" actId="14100"/>
          <ac:spMkLst>
            <pc:docMk/>
            <pc:sldMk cId="3074444987" sldId="2244"/>
            <ac:spMk id="3" creationId="{00000000-0000-0000-0000-000000000000}"/>
          </ac:spMkLst>
        </pc:spChg>
      </pc:sldChg>
      <pc:sldChg chg="modSp">
        <pc:chgData name="Eriksson Linda SUS_IS" userId="S::linda.eriksson@livsmedelsverk.se::2ce441ca-e107-497a-a902-a0a3dc874173" providerId="AD" clId="Web-{D9AABB22-AEA1-0B38-978C-A92F72359019}" dt="2022-11-04T10:28:01.509" v="192" actId="20577"/>
        <pc:sldMkLst>
          <pc:docMk/>
          <pc:sldMk cId="3506572308" sldId="2249"/>
        </pc:sldMkLst>
        <pc:spChg chg="mod">
          <ac:chgData name="Eriksson Linda SUS_IS" userId="S::linda.eriksson@livsmedelsverk.se::2ce441ca-e107-497a-a902-a0a3dc874173" providerId="AD" clId="Web-{D9AABB22-AEA1-0B38-978C-A92F72359019}" dt="2022-11-04T10:28:01.509" v="192" actId="20577"/>
          <ac:spMkLst>
            <pc:docMk/>
            <pc:sldMk cId="3506572308" sldId="2249"/>
            <ac:spMk id="3" creationId="{00000000-0000-0000-0000-000000000000}"/>
          </ac:spMkLst>
        </pc:spChg>
      </pc:sldChg>
      <pc:sldChg chg="del">
        <pc:chgData name="Eriksson Linda SUS_IS" userId="S::linda.eriksson@livsmedelsverk.se::2ce441ca-e107-497a-a902-a0a3dc874173" providerId="AD" clId="Web-{D9AABB22-AEA1-0B38-978C-A92F72359019}" dt="2022-11-04T10:28:04.852" v="193"/>
        <pc:sldMkLst>
          <pc:docMk/>
          <pc:sldMk cId="4238527187" sldId="2256"/>
        </pc:sldMkLst>
      </pc:sldChg>
      <pc:sldChg chg="addSp modSp addCm">
        <pc:chgData name="Eriksson Linda SUS_IS" userId="S::linda.eriksson@livsmedelsverk.se::2ce441ca-e107-497a-a902-a0a3dc874173" providerId="AD" clId="Web-{D9AABB22-AEA1-0B38-978C-A92F72359019}" dt="2022-11-04T10:29:17.869" v="214"/>
        <pc:sldMkLst>
          <pc:docMk/>
          <pc:sldMk cId="2413720736" sldId="2258"/>
        </pc:sldMkLst>
        <pc:spChg chg="add mod">
          <ac:chgData name="Eriksson Linda SUS_IS" userId="S::linda.eriksson@livsmedelsverk.se::2ce441ca-e107-497a-a902-a0a3dc874173" providerId="AD" clId="Web-{D9AABB22-AEA1-0B38-978C-A92F72359019}" dt="2022-11-04T10:28:55.744" v="213" actId="14100"/>
          <ac:spMkLst>
            <pc:docMk/>
            <pc:sldMk cId="2413720736" sldId="2258"/>
            <ac:spMk id="2" creationId="{6D22974E-9214-3D5C-57AD-7FE9E737A404}"/>
          </ac:spMkLst>
        </pc:spChg>
        <pc:spChg chg="mod">
          <ac:chgData name="Eriksson Linda SUS_IS" userId="S::linda.eriksson@livsmedelsverk.se::2ce441ca-e107-497a-a902-a0a3dc874173" providerId="AD" clId="Web-{D9AABB22-AEA1-0B38-978C-A92F72359019}" dt="2022-11-04T10:27:51.727" v="184" actId="20577"/>
          <ac:spMkLst>
            <pc:docMk/>
            <pc:sldMk cId="2413720736" sldId="2258"/>
            <ac:spMk id="3" creationId="{00000000-0000-0000-0000-000000000000}"/>
          </ac:spMkLst>
        </pc:spChg>
        <pc:spChg chg="mod">
          <ac:chgData name="Eriksson Linda SUS_IS" userId="S::linda.eriksson@livsmedelsverk.se::2ce441ca-e107-497a-a902-a0a3dc874173" providerId="AD" clId="Web-{D9AABB22-AEA1-0B38-978C-A92F72359019}" dt="2022-11-04T10:28:45.603" v="211" actId="20577"/>
          <ac:spMkLst>
            <pc:docMk/>
            <pc:sldMk cId="2413720736" sldId="2258"/>
            <ac:spMk id="4" creationId="{00000000-0000-0000-0000-000000000000}"/>
          </ac:spMkLst>
        </pc:spChg>
      </pc:sldChg>
    </pc:docChg>
  </pc:docChgLst>
  <pc:docChgLst>
    <pc:chgData name="Eriksson Linda SUS_IS" userId="S::linda.eriksson@livsmedelsverk.se::2ce441ca-e107-497a-a902-a0a3dc874173" providerId="AD" clId="Web-{E536E9E3-0D4C-64BF-6544-9DD522908E45}"/>
    <pc:docChg chg="addSld delSld modSld sldOrd">
      <pc:chgData name="Eriksson Linda SUS_IS" userId="S::linda.eriksson@livsmedelsverk.se::2ce441ca-e107-497a-a902-a0a3dc874173" providerId="AD" clId="Web-{E536E9E3-0D4C-64BF-6544-9DD522908E45}" dt="2022-06-20T14:10:21.266" v="1662" actId="20577"/>
      <pc:docMkLst>
        <pc:docMk/>
      </pc:docMkLst>
      <pc:sldChg chg="modSp addCm modCm">
        <pc:chgData name="Eriksson Linda SUS_IS" userId="S::linda.eriksson@livsmedelsverk.se::2ce441ca-e107-497a-a902-a0a3dc874173" providerId="AD" clId="Web-{E536E9E3-0D4C-64BF-6544-9DD522908E45}" dt="2022-06-20T13:55:29.752" v="1431" actId="20577"/>
        <pc:sldMkLst>
          <pc:docMk/>
          <pc:sldMk cId="583650430" sldId="2123"/>
        </pc:sldMkLst>
        <pc:spChg chg="mod">
          <ac:chgData name="Eriksson Linda SUS_IS" userId="S::linda.eriksson@livsmedelsverk.se::2ce441ca-e107-497a-a902-a0a3dc874173" providerId="AD" clId="Web-{E536E9E3-0D4C-64BF-6544-9DD522908E45}" dt="2022-06-20T13:55:29.752" v="1431" actId="20577"/>
          <ac:spMkLst>
            <pc:docMk/>
            <pc:sldMk cId="583650430" sldId="2123"/>
            <ac:spMk id="3" creationId="{4A5BCC16-B149-F5AC-D7BB-FF9AD7CEA050}"/>
          </ac:spMkLst>
        </pc:spChg>
      </pc:sldChg>
      <pc:sldChg chg="addSp delSp modSp modNotes">
        <pc:chgData name="Eriksson Linda SUS_IS" userId="S::linda.eriksson@livsmedelsverk.se::2ce441ca-e107-497a-a902-a0a3dc874173" providerId="AD" clId="Web-{E536E9E3-0D4C-64BF-6544-9DD522908E45}" dt="2022-06-20T12:41:26.763" v="407" actId="20577"/>
        <pc:sldMkLst>
          <pc:docMk/>
          <pc:sldMk cId="1409146701" sldId="2162"/>
        </pc:sldMkLst>
        <pc:spChg chg="del">
          <ac:chgData name="Eriksson Linda SUS_IS" userId="S::linda.eriksson@livsmedelsverk.se::2ce441ca-e107-497a-a902-a0a3dc874173" providerId="AD" clId="Web-{E536E9E3-0D4C-64BF-6544-9DD522908E45}" dt="2022-06-20T12:38:44.476" v="349"/>
          <ac:spMkLst>
            <pc:docMk/>
            <pc:sldMk cId="1409146701" sldId="2162"/>
            <ac:spMk id="2" creationId="{00000000-0000-0000-0000-000000000000}"/>
          </ac:spMkLst>
        </pc:spChg>
        <pc:spChg chg="add mod">
          <ac:chgData name="Eriksson Linda SUS_IS" userId="S::linda.eriksson@livsmedelsverk.se::2ce441ca-e107-497a-a902-a0a3dc874173" providerId="AD" clId="Web-{E536E9E3-0D4C-64BF-6544-9DD522908E45}" dt="2022-06-20T12:40:55.544" v="397" actId="20577"/>
          <ac:spMkLst>
            <pc:docMk/>
            <pc:sldMk cId="1409146701" sldId="2162"/>
            <ac:spMk id="3" creationId="{5DEBA6E7-6E7A-15AE-DDFD-C35D3C6A8B70}"/>
          </ac:spMkLst>
        </pc:spChg>
        <pc:spChg chg="mod">
          <ac:chgData name="Eriksson Linda SUS_IS" userId="S::linda.eriksson@livsmedelsverk.se::2ce441ca-e107-497a-a902-a0a3dc874173" providerId="AD" clId="Web-{E536E9E3-0D4C-64BF-6544-9DD522908E45}" dt="2022-06-20T12:41:19.607" v="405" actId="20577"/>
          <ac:spMkLst>
            <pc:docMk/>
            <pc:sldMk cId="1409146701" sldId="2162"/>
            <ac:spMk id="13" creationId="{22C509CF-4842-E4C0-62CD-2CB4D841F52E}"/>
          </ac:spMkLst>
        </pc:spChg>
        <pc:spChg chg="mod">
          <ac:chgData name="Eriksson Linda SUS_IS" userId="S::linda.eriksson@livsmedelsverk.se::2ce441ca-e107-497a-a902-a0a3dc874173" providerId="AD" clId="Web-{E536E9E3-0D4C-64BF-6544-9DD522908E45}" dt="2022-06-20T12:41:11.638" v="401" actId="20577"/>
          <ac:spMkLst>
            <pc:docMk/>
            <pc:sldMk cId="1409146701" sldId="2162"/>
            <ac:spMk id="30" creationId="{83A7CCB7-0ADF-47DF-BE5F-EFC9A0AFA032}"/>
          </ac:spMkLst>
        </pc:spChg>
        <pc:spChg chg="mod">
          <ac:chgData name="Eriksson Linda SUS_IS" userId="S::linda.eriksson@livsmedelsverk.se::2ce441ca-e107-497a-a902-a0a3dc874173" providerId="AD" clId="Web-{E536E9E3-0D4C-64BF-6544-9DD522908E45}" dt="2022-06-20T12:41:15.763" v="403" actId="20577"/>
          <ac:spMkLst>
            <pc:docMk/>
            <pc:sldMk cId="1409146701" sldId="2162"/>
            <ac:spMk id="45" creationId="{377B858F-8407-49B5-A8F8-3FC83EC89310}"/>
          </ac:spMkLst>
        </pc:spChg>
        <pc:spChg chg="mod">
          <ac:chgData name="Eriksson Linda SUS_IS" userId="S::linda.eriksson@livsmedelsverk.se::2ce441ca-e107-497a-a902-a0a3dc874173" providerId="AD" clId="Web-{E536E9E3-0D4C-64BF-6544-9DD522908E45}" dt="2022-06-20T12:40:03.776" v="363" actId="20577"/>
          <ac:spMkLst>
            <pc:docMk/>
            <pc:sldMk cId="1409146701" sldId="2162"/>
            <ac:spMk id="46" creationId="{5710E074-DEC8-451D-A41A-EF380448CCA8}"/>
          </ac:spMkLst>
        </pc:spChg>
        <pc:spChg chg="mod">
          <ac:chgData name="Eriksson Linda SUS_IS" userId="S::linda.eriksson@livsmedelsverk.se::2ce441ca-e107-497a-a902-a0a3dc874173" providerId="AD" clId="Web-{E536E9E3-0D4C-64BF-6544-9DD522908E45}" dt="2022-06-20T12:38:32.195" v="340" actId="20577"/>
          <ac:spMkLst>
            <pc:docMk/>
            <pc:sldMk cId="1409146701" sldId="2162"/>
            <ac:spMk id="47" creationId="{8F676294-E74B-4BF2-89E4-F280EB0F0C49}"/>
          </ac:spMkLst>
        </pc:spChg>
        <pc:spChg chg="mod">
          <ac:chgData name="Eriksson Linda SUS_IS" userId="S::linda.eriksson@livsmedelsverk.se::2ce441ca-e107-497a-a902-a0a3dc874173" providerId="AD" clId="Web-{E536E9E3-0D4C-64BF-6544-9DD522908E45}" dt="2022-06-20T12:41:26.763" v="407" actId="20577"/>
          <ac:spMkLst>
            <pc:docMk/>
            <pc:sldMk cId="1409146701" sldId="2162"/>
            <ac:spMk id="49" creationId="{99A92EB6-AE60-4DC1-B575-08FC5ABC06DB}"/>
          </ac:spMkLst>
        </pc:spChg>
        <pc:spChg chg="mod">
          <ac:chgData name="Eriksson Linda SUS_IS" userId="S::linda.eriksson@livsmedelsverk.se::2ce441ca-e107-497a-a902-a0a3dc874173" providerId="AD" clId="Web-{E536E9E3-0D4C-64BF-6544-9DD522908E45}" dt="2022-06-20T12:41:09.013" v="399" actId="20577"/>
          <ac:spMkLst>
            <pc:docMk/>
            <pc:sldMk cId="1409146701" sldId="2162"/>
            <ac:spMk id="52" creationId="{3CAA382C-4574-4C27-AB11-951BDE0FAB79}"/>
          </ac:spMkLst>
        </pc:spChg>
      </pc:sldChg>
      <pc:sldChg chg="modSp del">
        <pc:chgData name="Eriksson Linda SUS_IS" userId="S::linda.eriksson@livsmedelsverk.se::2ce441ca-e107-497a-a902-a0a3dc874173" providerId="AD" clId="Web-{E536E9E3-0D4C-64BF-6544-9DD522908E45}" dt="2022-06-20T12:46:44.790" v="755"/>
        <pc:sldMkLst>
          <pc:docMk/>
          <pc:sldMk cId="2964388462" sldId="2163"/>
        </pc:sldMkLst>
        <pc:spChg chg="mod">
          <ac:chgData name="Eriksson Linda SUS_IS" userId="S::linda.eriksson@livsmedelsverk.se::2ce441ca-e107-497a-a902-a0a3dc874173" providerId="AD" clId="Web-{E536E9E3-0D4C-64BF-6544-9DD522908E45}" dt="2022-06-20T12:45:59.679" v="720" actId="20577"/>
          <ac:spMkLst>
            <pc:docMk/>
            <pc:sldMk cId="2964388462" sldId="2163"/>
            <ac:spMk id="2" creationId="{E30922B3-569E-4236-ACA3-0CE9193C82C8}"/>
          </ac:spMkLst>
        </pc:spChg>
      </pc:sldChg>
      <pc:sldChg chg="modNotes">
        <pc:chgData name="Eriksson Linda SUS_IS" userId="S::linda.eriksson@livsmedelsverk.se::2ce441ca-e107-497a-a902-a0a3dc874173" providerId="AD" clId="Web-{E536E9E3-0D4C-64BF-6544-9DD522908E45}" dt="2022-06-20T13:57:01.942" v="1434"/>
        <pc:sldMkLst>
          <pc:docMk/>
          <pc:sldMk cId="3707405503" sldId="2171"/>
        </pc:sldMkLst>
      </pc:sldChg>
      <pc:sldChg chg="modSp ord">
        <pc:chgData name="Eriksson Linda SUS_IS" userId="S::linda.eriksson@livsmedelsverk.se::2ce441ca-e107-497a-a902-a0a3dc874173" providerId="AD" clId="Web-{E536E9E3-0D4C-64BF-6544-9DD522908E45}" dt="2022-06-20T13:57:27.334" v="1437" actId="20577"/>
        <pc:sldMkLst>
          <pc:docMk/>
          <pc:sldMk cId="1907680631" sldId="2189"/>
        </pc:sldMkLst>
        <pc:spChg chg="mod">
          <ac:chgData name="Eriksson Linda SUS_IS" userId="S::linda.eriksson@livsmedelsverk.se::2ce441ca-e107-497a-a902-a0a3dc874173" providerId="AD" clId="Web-{E536E9E3-0D4C-64BF-6544-9DD522908E45}" dt="2022-06-20T13:57:27.334" v="1437" actId="20577"/>
          <ac:spMkLst>
            <pc:docMk/>
            <pc:sldMk cId="1907680631" sldId="2189"/>
            <ac:spMk id="18" creationId="{5C32CD1A-6B7B-0023-D375-D5DE9B3E0F02}"/>
          </ac:spMkLst>
        </pc:spChg>
      </pc:sldChg>
      <pc:sldChg chg="addSp delSp modSp mod modClrScheme modShow addCm modCm chgLayout">
        <pc:chgData name="Eriksson Linda SUS_IS" userId="S::linda.eriksson@livsmedelsverk.se::2ce441ca-e107-497a-a902-a0a3dc874173" providerId="AD" clId="Web-{E536E9E3-0D4C-64BF-6544-9DD522908E45}" dt="2022-06-20T14:01:36.561" v="1533" actId="20577"/>
        <pc:sldMkLst>
          <pc:docMk/>
          <pc:sldMk cId="2069216713" sldId="2195"/>
        </pc:sldMkLst>
        <pc:spChg chg="mod ord">
          <ac:chgData name="Eriksson Linda SUS_IS" userId="S::linda.eriksson@livsmedelsverk.se::2ce441ca-e107-497a-a902-a0a3dc874173" providerId="AD" clId="Web-{E536E9E3-0D4C-64BF-6544-9DD522908E45}" dt="2022-06-20T14:00:00.308" v="1511"/>
          <ac:spMkLst>
            <pc:docMk/>
            <pc:sldMk cId="2069216713" sldId="2195"/>
            <ac:spMk id="2" creationId="{00000000-0000-0000-0000-000000000000}"/>
          </ac:spMkLst>
        </pc:spChg>
        <pc:spChg chg="del mod">
          <ac:chgData name="Eriksson Linda SUS_IS" userId="S::linda.eriksson@livsmedelsverk.se::2ce441ca-e107-497a-a902-a0a3dc874173" providerId="AD" clId="Web-{E536E9E3-0D4C-64BF-6544-9DD522908E45}" dt="2022-06-20T14:00:11.980" v="1514"/>
          <ac:spMkLst>
            <pc:docMk/>
            <pc:sldMk cId="2069216713" sldId="2195"/>
            <ac:spMk id="3" creationId="{00000000-0000-0000-0000-000000000000}"/>
          </ac:spMkLst>
        </pc:spChg>
        <pc:spChg chg="add mod ord">
          <ac:chgData name="Eriksson Linda SUS_IS" userId="S::linda.eriksson@livsmedelsverk.se::2ce441ca-e107-497a-a902-a0a3dc874173" providerId="AD" clId="Web-{E536E9E3-0D4C-64BF-6544-9DD522908E45}" dt="2022-06-20T14:01:36.561" v="1533" actId="20577"/>
          <ac:spMkLst>
            <pc:docMk/>
            <pc:sldMk cId="2069216713" sldId="2195"/>
            <ac:spMk id="5" creationId="{B7946CAA-3E8D-EC11-AC0A-73521F2B9F4E}"/>
          </ac:spMkLst>
        </pc:spChg>
        <pc:spChg chg="add del mod ord">
          <ac:chgData name="Eriksson Linda SUS_IS" userId="S::linda.eriksson@livsmedelsverk.se::2ce441ca-e107-497a-a902-a0a3dc874173" providerId="AD" clId="Web-{E536E9E3-0D4C-64BF-6544-9DD522908E45}" dt="2022-06-20T14:00:30.637" v="1517"/>
          <ac:spMkLst>
            <pc:docMk/>
            <pc:sldMk cId="2069216713" sldId="2195"/>
            <ac:spMk id="6" creationId="{64E860FD-F72D-267D-DCAF-A1224F08BE58}"/>
          </ac:spMkLst>
        </pc:spChg>
        <pc:picChg chg="add mod ord modCrop">
          <ac:chgData name="Eriksson Linda SUS_IS" userId="S::linda.eriksson@livsmedelsverk.se::2ce441ca-e107-497a-a902-a0a3dc874173" providerId="AD" clId="Web-{E536E9E3-0D4C-64BF-6544-9DD522908E45}" dt="2022-06-20T14:00:30.637" v="1517"/>
          <ac:picMkLst>
            <pc:docMk/>
            <pc:sldMk cId="2069216713" sldId="2195"/>
            <ac:picMk id="7" creationId="{B8531B4E-C032-1036-82F6-3F182C78CE11}"/>
          </ac:picMkLst>
        </pc:picChg>
      </pc:sldChg>
      <pc:sldChg chg="addSp delSp modSp mod modClrScheme addCm chgLayout">
        <pc:chgData name="Eriksson Linda SUS_IS" userId="S::linda.eriksson@livsmedelsverk.se::2ce441ca-e107-497a-a902-a0a3dc874173" providerId="AD" clId="Web-{E536E9E3-0D4C-64BF-6544-9DD522908E45}" dt="2022-06-20T13:18:50.374" v="1208" actId="20577"/>
        <pc:sldMkLst>
          <pc:docMk/>
          <pc:sldMk cId="1838426075" sldId="2196"/>
        </pc:sldMkLst>
        <pc:spChg chg="mod ord">
          <ac:chgData name="Eriksson Linda SUS_IS" userId="S::linda.eriksson@livsmedelsverk.se::2ce441ca-e107-497a-a902-a0a3dc874173" providerId="AD" clId="Web-{E536E9E3-0D4C-64BF-6544-9DD522908E45}" dt="2022-06-20T13:18:50.374" v="1208" actId="20577"/>
          <ac:spMkLst>
            <pc:docMk/>
            <pc:sldMk cId="1838426075" sldId="2196"/>
            <ac:spMk id="2" creationId="{DA73CF33-EF9D-3B77-A467-17DF1D4FFC0C}"/>
          </ac:spMkLst>
        </pc:spChg>
        <pc:spChg chg="mod ord">
          <ac:chgData name="Eriksson Linda SUS_IS" userId="S::linda.eriksson@livsmedelsverk.se::2ce441ca-e107-497a-a902-a0a3dc874173" providerId="AD" clId="Web-{E536E9E3-0D4C-64BF-6544-9DD522908E45}" dt="2022-06-20T13:15:10.132" v="1104" actId="20577"/>
          <ac:spMkLst>
            <pc:docMk/>
            <pc:sldMk cId="1838426075" sldId="2196"/>
            <ac:spMk id="3" creationId="{E0B00602-2E9E-F213-3EC3-8BFCE0B21BD3}"/>
          </ac:spMkLst>
        </pc:spChg>
        <pc:spChg chg="add del mod ord">
          <ac:chgData name="Eriksson Linda SUS_IS" userId="S::linda.eriksson@livsmedelsverk.se::2ce441ca-e107-497a-a902-a0a3dc874173" providerId="AD" clId="Web-{E536E9E3-0D4C-64BF-6544-9DD522908E45}" dt="2022-06-20T13:14:43.319" v="1082"/>
          <ac:spMkLst>
            <pc:docMk/>
            <pc:sldMk cId="1838426075" sldId="2196"/>
            <ac:spMk id="4" creationId="{A112C485-8C60-FC81-7832-487AA70885ED}"/>
          </ac:spMkLst>
        </pc:spChg>
        <pc:picChg chg="add mod ord modCrop">
          <ac:chgData name="Eriksson Linda SUS_IS" userId="S::linda.eriksson@livsmedelsverk.se::2ce441ca-e107-497a-a902-a0a3dc874173" providerId="AD" clId="Web-{E536E9E3-0D4C-64BF-6544-9DD522908E45}" dt="2022-06-20T13:14:43.319" v="1082"/>
          <ac:picMkLst>
            <pc:docMk/>
            <pc:sldMk cId="1838426075" sldId="2196"/>
            <ac:picMk id="5" creationId="{F9B874AE-82B8-1471-94D2-EFF017CEEB81}"/>
          </ac:picMkLst>
        </pc:picChg>
      </pc:sldChg>
      <pc:sldChg chg="modSp">
        <pc:chgData name="Eriksson Linda SUS_IS" userId="S::linda.eriksson@livsmedelsverk.se::2ce441ca-e107-497a-a902-a0a3dc874173" providerId="AD" clId="Web-{E536E9E3-0D4C-64BF-6544-9DD522908E45}" dt="2022-06-20T11:53:16.481" v="25"/>
        <pc:sldMkLst>
          <pc:docMk/>
          <pc:sldMk cId="1765466226" sldId="2197"/>
        </pc:sldMkLst>
        <pc:graphicFrameChg chg="mod modGraphic">
          <ac:chgData name="Eriksson Linda SUS_IS" userId="S::linda.eriksson@livsmedelsverk.se::2ce441ca-e107-497a-a902-a0a3dc874173" providerId="AD" clId="Web-{E536E9E3-0D4C-64BF-6544-9DD522908E45}" dt="2022-06-20T11:53:08.152" v="13"/>
          <ac:graphicFrameMkLst>
            <pc:docMk/>
            <pc:sldMk cId="1765466226" sldId="2197"/>
            <ac:graphicFrameMk id="7" creationId="{9A6C0E99-5BBC-D6BB-D093-55B6591D4EBE}"/>
          </ac:graphicFrameMkLst>
        </pc:graphicFrameChg>
        <pc:graphicFrameChg chg="mod modGraphic">
          <ac:chgData name="Eriksson Linda SUS_IS" userId="S::linda.eriksson@livsmedelsverk.se::2ce441ca-e107-497a-a902-a0a3dc874173" providerId="AD" clId="Web-{E536E9E3-0D4C-64BF-6544-9DD522908E45}" dt="2022-06-20T11:53:16.481" v="25"/>
          <ac:graphicFrameMkLst>
            <pc:docMk/>
            <pc:sldMk cId="1765466226" sldId="2197"/>
            <ac:graphicFrameMk id="10" creationId="{26AA0499-F7AE-829E-8F19-E9A671BD967A}"/>
          </ac:graphicFrameMkLst>
        </pc:graphicFrameChg>
      </pc:sldChg>
      <pc:sldChg chg="modSp">
        <pc:chgData name="Eriksson Linda SUS_IS" userId="S::linda.eriksson@livsmedelsverk.se::2ce441ca-e107-497a-a902-a0a3dc874173" providerId="AD" clId="Web-{E536E9E3-0D4C-64BF-6544-9DD522908E45}" dt="2022-06-20T14:10:21.266" v="1662" actId="20577"/>
        <pc:sldMkLst>
          <pc:docMk/>
          <pc:sldMk cId="1107366133" sldId="2199"/>
        </pc:sldMkLst>
        <pc:spChg chg="mod">
          <ac:chgData name="Eriksson Linda SUS_IS" userId="S::linda.eriksson@livsmedelsverk.se::2ce441ca-e107-497a-a902-a0a3dc874173" providerId="AD" clId="Web-{E536E9E3-0D4C-64BF-6544-9DD522908E45}" dt="2022-06-20T14:10:21.266" v="1662" actId="20577"/>
          <ac:spMkLst>
            <pc:docMk/>
            <pc:sldMk cId="1107366133" sldId="2199"/>
            <ac:spMk id="2" creationId="{00000000-0000-0000-0000-000000000000}"/>
          </ac:spMkLst>
        </pc:spChg>
      </pc:sldChg>
      <pc:sldChg chg="addSp modSp mod modClrScheme chgLayout modNotes">
        <pc:chgData name="Eriksson Linda SUS_IS" userId="S::linda.eriksson@livsmedelsverk.se::2ce441ca-e107-497a-a902-a0a3dc874173" providerId="AD" clId="Web-{E536E9E3-0D4C-64BF-6544-9DD522908E45}" dt="2022-06-20T14:06:02.054" v="1623"/>
        <pc:sldMkLst>
          <pc:docMk/>
          <pc:sldMk cId="2000965181" sldId="2200"/>
        </pc:sldMkLst>
        <pc:spChg chg="mod ord">
          <ac:chgData name="Eriksson Linda SUS_IS" userId="S::linda.eriksson@livsmedelsverk.se::2ce441ca-e107-497a-a902-a0a3dc874173" providerId="AD" clId="Web-{E536E9E3-0D4C-64BF-6544-9DD522908E45}" dt="2022-06-20T14:04:55.911" v="1573" actId="20577"/>
          <ac:spMkLst>
            <pc:docMk/>
            <pc:sldMk cId="2000965181" sldId="2200"/>
            <ac:spMk id="2" creationId="{30FB8111-BA7F-ED67-F266-231BBEE7E72B}"/>
          </ac:spMkLst>
        </pc:spChg>
        <pc:spChg chg="mod ord">
          <ac:chgData name="Eriksson Linda SUS_IS" userId="S::linda.eriksson@livsmedelsverk.se::2ce441ca-e107-497a-a902-a0a3dc874173" providerId="AD" clId="Web-{E536E9E3-0D4C-64BF-6544-9DD522908E45}" dt="2022-06-20T14:02:21.703" v="1537" actId="20577"/>
          <ac:spMkLst>
            <pc:docMk/>
            <pc:sldMk cId="2000965181" sldId="2200"/>
            <ac:spMk id="3" creationId="{06356781-43AC-8FCA-01E9-EA1A0F70FD2E}"/>
          </ac:spMkLst>
        </pc:spChg>
        <pc:spChg chg="add mod ord">
          <ac:chgData name="Eriksson Linda SUS_IS" userId="S::linda.eriksson@livsmedelsverk.se::2ce441ca-e107-497a-a902-a0a3dc874173" providerId="AD" clId="Web-{E536E9E3-0D4C-64BF-6544-9DD522908E45}" dt="2022-06-20T14:05:54.554" v="1622" actId="20577"/>
          <ac:spMkLst>
            <pc:docMk/>
            <pc:sldMk cId="2000965181" sldId="2200"/>
            <ac:spMk id="4" creationId="{451F06C6-86E1-9418-86CA-FECB9A5DEF9C}"/>
          </ac:spMkLst>
        </pc:spChg>
      </pc:sldChg>
      <pc:sldChg chg="addSp modSp">
        <pc:chgData name="Eriksson Linda SUS_IS" userId="S::linda.eriksson@livsmedelsverk.se::2ce441ca-e107-497a-a902-a0a3dc874173" providerId="AD" clId="Web-{E536E9E3-0D4C-64BF-6544-9DD522908E45}" dt="2022-06-20T11:58:54.050" v="61" actId="14100"/>
        <pc:sldMkLst>
          <pc:docMk/>
          <pc:sldMk cId="740482573" sldId="2201"/>
        </pc:sldMkLst>
        <pc:spChg chg="add mod">
          <ac:chgData name="Eriksson Linda SUS_IS" userId="S::linda.eriksson@livsmedelsverk.se::2ce441ca-e107-497a-a902-a0a3dc874173" providerId="AD" clId="Web-{E536E9E3-0D4C-64BF-6544-9DD522908E45}" dt="2022-06-20T11:58:54.050" v="61" actId="14100"/>
          <ac:spMkLst>
            <pc:docMk/>
            <pc:sldMk cId="740482573" sldId="2201"/>
            <ac:spMk id="2" creationId="{2261D8E8-F22B-DEAD-5A9D-A7FE638A4165}"/>
          </ac:spMkLst>
        </pc:spChg>
      </pc:sldChg>
      <pc:sldChg chg="modSp">
        <pc:chgData name="Eriksson Linda SUS_IS" userId="S::linda.eriksson@livsmedelsverk.se::2ce441ca-e107-497a-a902-a0a3dc874173" providerId="AD" clId="Web-{E536E9E3-0D4C-64BF-6544-9DD522908E45}" dt="2022-06-20T13:06:59.271" v="936" actId="20577"/>
        <pc:sldMkLst>
          <pc:docMk/>
          <pc:sldMk cId="3134276469" sldId="2202"/>
        </pc:sldMkLst>
        <pc:spChg chg="mod">
          <ac:chgData name="Eriksson Linda SUS_IS" userId="S::linda.eriksson@livsmedelsverk.se::2ce441ca-e107-497a-a902-a0a3dc874173" providerId="AD" clId="Web-{E536E9E3-0D4C-64BF-6544-9DD522908E45}" dt="2022-06-20T13:06:59.271" v="936" actId="20577"/>
          <ac:spMkLst>
            <pc:docMk/>
            <pc:sldMk cId="3134276469" sldId="2202"/>
            <ac:spMk id="2" creationId="{64AC01FE-10C9-0DB8-702C-99EFB1273AB8}"/>
          </ac:spMkLst>
        </pc:spChg>
      </pc:sldChg>
      <pc:sldChg chg="addSp delSp modSp">
        <pc:chgData name="Eriksson Linda SUS_IS" userId="S::linda.eriksson@livsmedelsverk.se::2ce441ca-e107-497a-a902-a0a3dc874173" providerId="AD" clId="Web-{E536E9E3-0D4C-64BF-6544-9DD522908E45}" dt="2022-06-20T13:56:45.145" v="1432"/>
        <pc:sldMkLst>
          <pc:docMk/>
          <pc:sldMk cId="1558150778" sldId="2203"/>
        </pc:sldMkLst>
        <pc:spChg chg="del">
          <ac:chgData name="Eriksson Linda SUS_IS" userId="S::linda.eriksson@livsmedelsverk.se::2ce441ca-e107-497a-a902-a0a3dc874173" providerId="AD" clId="Web-{E536E9E3-0D4C-64BF-6544-9DD522908E45}" dt="2022-06-20T13:56:45.145" v="1432"/>
          <ac:spMkLst>
            <pc:docMk/>
            <pc:sldMk cId="1558150778" sldId="2203"/>
            <ac:spMk id="2" creationId="{4DF78CD1-C5BD-3453-3505-4917AF97AA50}"/>
          </ac:spMkLst>
        </pc:spChg>
        <pc:picChg chg="add mod ord modCrop">
          <ac:chgData name="Eriksson Linda SUS_IS" userId="S::linda.eriksson@livsmedelsverk.se::2ce441ca-e107-497a-a902-a0a3dc874173" providerId="AD" clId="Web-{E536E9E3-0D4C-64BF-6544-9DD522908E45}" dt="2022-06-20T13:56:45.145" v="1432"/>
          <ac:picMkLst>
            <pc:docMk/>
            <pc:sldMk cId="1558150778" sldId="2203"/>
            <ac:picMk id="5" creationId="{03E4A7CC-AF5B-B535-4F59-CEDB0B7ABE79}"/>
          </ac:picMkLst>
        </pc:picChg>
      </pc:sldChg>
      <pc:sldChg chg="modSp add modNotes">
        <pc:chgData name="Eriksson Linda SUS_IS" userId="S::linda.eriksson@livsmedelsverk.se::2ce441ca-e107-497a-a902-a0a3dc874173" providerId="AD" clId="Web-{E536E9E3-0D4C-64BF-6544-9DD522908E45}" dt="2022-06-20T13:51:26.884" v="1376" actId="20577"/>
        <pc:sldMkLst>
          <pc:docMk/>
          <pc:sldMk cId="50304527" sldId="2204"/>
        </pc:sldMkLst>
        <pc:spChg chg="mod">
          <ac:chgData name="Eriksson Linda SUS_IS" userId="S::linda.eriksson@livsmedelsverk.se::2ce441ca-e107-497a-a902-a0a3dc874173" providerId="AD" clId="Web-{E536E9E3-0D4C-64BF-6544-9DD522908E45}" dt="2022-06-20T13:51:26.884" v="1376" actId="20577"/>
          <ac:spMkLst>
            <pc:docMk/>
            <pc:sldMk cId="50304527" sldId="2204"/>
            <ac:spMk id="2" creationId="{E30922B3-569E-4236-ACA3-0CE9193C82C8}"/>
          </ac:spMkLst>
        </pc:spChg>
      </pc:sldChg>
      <pc:sldChg chg="add del">
        <pc:chgData name="Eriksson Linda SUS_IS" userId="S::linda.eriksson@livsmedelsverk.se::2ce441ca-e107-497a-a902-a0a3dc874173" providerId="AD" clId="Web-{E536E9E3-0D4C-64BF-6544-9DD522908E45}" dt="2022-06-20T13:02:29.105" v="889"/>
        <pc:sldMkLst>
          <pc:docMk/>
          <pc:sldMk cId="1416383131" sldId="2205"/>
        </pc:sldMkLst>
      </pc:sldChg>
      <pc:sldChg chg="modSp new del">
        <pc:chgData name="Eriksson Linda SUS_IS" userId="S::linda.eriksson@livsmedelsverk.se::2ce441ca-e107-497a-a902-a0a3dc874173" providerId="AD" clId="Web-{E536E9E3-0D4C-64BF-6544-9DD522908E45}" dt="2022-06-20T14:03:46.737" v="1559"/>
        <pc:sldMkLst>
          <pc:docMk/>
          <pc:sldMk cId="2076777903" sldId="2205"/>
        </pc:sldMkLst>
        <pc:spChg chg="mod">
          <ac:chgData name="Eriksson Linda SUS_IS" userId="S::linda.eriksson@livsmedelsverk.se::2ce441ca-e107-497a-a902-a0a3dc874173" providerId="AD" clId="Web-{E536E9E3-0D4C-64BF-6544-9DD522908E45}" dt="2022-06-20T14:02:48.501" v="1542" actId="20577"/>
          <ac:spMkLst>
            <pc:docMk/>
            <pc:sldMk cId="2076777903" sldId="2205"/>
            <ac:spMk id="3" creationId="{2BAAE8A0-19C8-5A8C-E044-C96D3D5BDCC7}"/>
          </ac:spMkLst>
        </pc:spChg>
      </pc:sldChg>
      <pc:sldChg chg="modSp add replId modNotes">
        <pc:chgData name="Eriksson Linda SUS_IS" userId="S::linda.eriksson@livsmedelsverk.se::2ce441ca-e107-497a-a902-a0a3dc874173" providerId="AD" clId="Web-{E536E9E3-0D4C-64BF-6544-9DD522908E45}" dt="2022-06-20T14:07:29.354" v="1657" actId="20577"/>
        <pc:sldMkLst>
          <pc:docMk/>
          <pc:sldMk cId="371223357" sldId="2206"/>
        </pc:sldMkLst>
        <pc:spChg chg="mod">
          <ac:chgData name="Eriksson Linda SUS_IS" userId="S::linda.eriksson@livsmedelsverk.se::2ce441ca-e107-497a-a902-a0a3dc874173" providerId="AD" clId="Web-{E536E9E3-0D4C-64BF-6544-9DD522908E45}" dt="2022-06-20T14:06:16.523" v="1634" actId="20577"/>
          <ac:spMkLst>
            <pc:docMk/>
            <pc:sldMk cId="371223357" sldId="2206"/>
            <ac:spMk id="2" creationId="{30FB8111-BA7F-ED67-F266-231BBEE7E72B}"/>
          </ac:spMkLst>
        </pc:spChg>
        <pc:spChg chg="mod">
          <ac:chgData name="Eriksson Linda SUS_IS" userId="S::linda.eriksson@livsmedelsverk.se::2ce441ca-e107-497a-a902-a0a3dc874173" providerId="AD" clId="Web-{E536E9E3-0D4C-64BF-6544-9DD522908E45}" dt="2022-06-20T14:07:29.354" v="1657" actId="20577"/>
          <ac:spMkLst>
            <pc:docMk/>
            <pc:sldMk cId="371223357" sldId="2206"/>
            <ac:spMk id="4" creationId="{451F06C6-86E1-9418-86CA-FECB9A5DEF9C}"/>
          </ac:spMkLst>
        </pc:spChg>
      </pc:sldChg>
    </pc:docChg>
  </pc:docChgLst>
  <pc:docChgLst>
    <pc:chgData name="Strandh Ingela SUS_DI" userId="S::ingstr@livsmedelsverk.se::ab1041b7-3012-475e-9ee5-b257db1f6f4e" providerId="AD" clId="Web-{5C40260A-07D2-600F-63D8-A18836845904}"/>
    <pc:docChg chg="addSld delSld modSld sldOrd">
      <pc:chgData name="Strandh Ingela SUS_DI" userId="S::ingstr@livsmedelsverk.se::ab1041b7-3012-475e-9ee5-b257db1f6f4e" providerId="AD" clId="Web-{5C40260A-07D2-600F-63D8-A18836845904}" dt="2022-09-22T10:21:43.350" v="263"/>
      <pc:docMkLst>
        <pc:docMk/>
      </pc:docMkLst>
      <pc:sldChg chg="modSp modCm">
        <pc:chgData name="Strandh Ingela SUS_DI" userId="S::ingstr@livsmedelsverk.se::ab1041b7-3012-475e-9ee5-b257db1f6f4e" providerId="AD" clId="Web-{5C40260A-07D2-600F-63D8-A18836845904}" dt="2022-09-22T09:25:21.193" v="70" actId="1076"/>
        <pc:sldMkLst>
          <pc:docMk/>
          <pc:sldMk cId="583650430" sldId="2123"/>
        </pc:sldMkLst>
        <pc:spChg chg="mod">
          <ac:chgData name="Strandh Ingela SUS_DI" userId="S::ingstr@livsmedelsverk.se::ab1041b7-3012-475e-9ee5-b257db1f6f4e" providerId="AD" clId="Web-{5C40260A-07D2-600F-63D8-A18836845904}" dt="2022-09-22T09:23:22.116" v="69" actId="20577"/>
          <ac:spMkLst>
            <pc:docMk/>
            <pc:sldMk cId="583650430" sldId="2123"/>
            <ac:spMk id="3" creationId="{4A5BCC16-B149-F5AC-D7BB-FF9AD7CEA050}"/>
          </ac:spMkLst>
        </pc:spChg>
        <pc:spChg chg="mod">
          <ac:chgData name="Strandh Ingela SUS_DI" userId="S::ingstr@livsmedelsverk.se::ab1041b7-3012-475e-9ee5-b257db1f6f4e" providerId="AD" clId="Web-{5C40260A-07D2-600F-63D8-A18836845904}" dt="2022-09-22T09:25:21.193" v="70" actId="1076"/>
          <ac:spMkLst>
            <pc:docMk/>
            <pc:sldMk cId="583650430" sldId="2123"/>
            <ac:spMk id="7" creationId="{00000000-0000-0000-0000-000000000000}"/>
          </ac:spMkLst>
        </pc:spChg>
      </pc:sldChg>
      <pc:sldChg chg="modSp">
        <pc:chgData name="Strandh Ingela SUS_DI" userId="S::ingstr@livsmedelsverk.se::ab1041b7-3012-475e-9ee5-b257db1f6f4e" providerId="AD" clId="Web-{5C40260A-07D2-600F-63D8-A18836845904}" dt="2022-09-22T09:59:44.425" v="241" actId="20577"/>
        <pc:sldMkLst>
          <pc:docMk/>
          <pc:sldMk cId="3291196266" sldId="2137"/>
        </pc:sldMkLst>
        <pc:spChg chg="mod">
          <ac:chgData name="Strandh Ingela SUS_DI" userId="S::ingstr@livsmedelsverk.se::ab1041b7-3012-475e-9ee5-b257db1f6f4e" providerId="AD" clId="Web-{5C40260A-07D2-600F-63D8-A18836845904}" dt="2022-09-22T09:59:44.425" v="241" actId="20577"/>
          <ac:spMkLst>
            <pc:docMk/>
            <pc:sldMk cId="3291196266" sldId="2137"/>
            <ac:spMk id="3" creationId="{4AF59197-BB2E-88AF-7D52-87E9B970B2F4}"/>
          </ac:spMkLst>
        </pc:spChg>
      </pc:sldChg>
      <pc:sldChg chg="modSp">
        <pc:chgData name="Strandh Ingela SUS_DI" userId="S::ingstr@livsmedelsverk.se::ab1041b7-3012-475e-9ee5-b257db1f6f4e" providerId="AD" clId="Web-{5C40260A-07D2-600F-63D8-A18836845904}" dt="2022-09-22T09:13:34.622" v="20" actId="20577"/>
        <pc:sldMkLst>
          <pc:docMk/>
          <pc:sldMk cId="1409146701" sldId="2162"/>
        </pc:sldMkLst>
        <pc:spChg chg="mod">
          <ac:chgData name="Strandh Ingela SUS_DI" userId="S::ingstr@livsmedelsverk.se::ab1041b7-3012-475e-9ee5-b257db1f6f4e" providerId="AD" clId="Web-{5C40260A-07D2-600F-63D8-A18836845904}" dt="2022-09-22T09:13:34.622" v="20" actId="20577"/>
          <ac:spMkLst>
            <pc:docMk/>
            <pc:sldMk cId="1409146701" sldId="2162"/>
            <ac:spMk id="3" creationId="{00000000-0000-0000-0000-000000000000}"/>
          </ac:spMkLst>
        </pc:spChg>
      </pc:sldChg>
      <pc:sldChg chg="del">
        <pc:chgData name="Strandh Ingela SUS_DI" userId="S::ingstr@livsmedelsverk.se::ab1041b7-3012-475e-9ee5-b257db1f6f4e" providerId="AD" clId="Web-{5C40260A-07D2-600F-63D8-A18836845904}" dt="2022-09-22T10:20:41.694" v="245"/>
        <pc:sldMkLst>
          <pc:docMk/>
          <pc:sldMk cId="1742869309" sldId="2216"/>
        </pc:sldMkLst>
      </pc:sldChg>
      <pc:sldChg chg="addSp modSp">
        <pc:chgData name="Strandh Ingela SUS_DI" userId="S::ingstr@livsmedelsverk.se::ab1041b7-3012-475e-9ee5-b257db1f6f4e" providerId="AD" clId="Web-{5C40260A-07D2-600F-63D8-A18836845904}" dt="2022-09-22T10:17:15.243" v="242"/>
        <pc:sldMkLst>
          <pc:docMk/>
          <pc:sldMk cId="3282360079" sldId="2224"/>
        </pc:sldMkLst>
        <pc:spChg chg="mod">
          <ac:chgData name="Strandh Ingela SUS_DI" userId="S::ingstr@livsmedelsverk.se::ab1041b7-3012-475e-9ee5-b257db1f6f4e" providerId="AD" clId="Web-{5C40260A-07D2-600F-63D8-A18836845904}" dt="2022-09-22T09:44:05.855" v="213" actId="20577"/>
          <ac:spMkLst>
            <pc:docMk/>
            <pc:sldMk cId="3282360079" sldId="2224"/>
            <ac:spMk id="2" creationId="{00000000-0000-0000-0000-000000000000}"/>
          </ac:spMkLst>
        </pc:spChg>
        <pc:spChg chg="add">
          <ac:chgData name="Strandh Ingela SUS_DI" userId="S::ingstr@livsmedelsverk.se::ab1041b7-3012-475e-9ee5-b257db1f6f4e" providerId="AD" clId="Web-{5C40260A-07D2-600F-63D8-A18836845904}" dt="2022-09-22T10:17:15.243" v="242"/>
          <ac:spMkLst>
            <pc:docMk/>
            <pc:sldMk cId="3282360079" sldId="2224"/>
            <ac:spMk id="5" creationId="{6B6809A5-DC99-4CEE-8ACE-02BA484A5916}"/>
          </ac:spMkLst>
        </pc:spChg>
      </pc:sldChg>
      <pc:sldChg chg="modSp ord">
        <pc:chgData name="Strandh Ingela SUS_DI" userId="S::ingstr@livsmedelsverk.se::ab1041b7-3012-475e-9ee5-b257db1f6f4e" providerId="AD" clId="Web-{5C40260A-07D2-600F-63D8-A18836845904}" dt="2022-09-22T10:17:26.524" v="243" actId="20577"/>
        <pc:sldMkLst>
          <pc:docMk/>
          <pc:sldMk cId="862488614" sldId="2225"/>
        </pc:sldMkLst>
        <pc:spChg chg="mod">
          <ac:chgData name="Strandh Ingela SUS_DI" userId="S::ingstr@livsmedelsverk.se::ab1041b7-3012-475e-9ee5-b257db1f6f4e" providerId="AD" clId="Web-{5C40260A-07D2-600F-63D8-A18836845904}" dt="2022-09-22T10:17:26.524" v="243" actId="20577"/>
          <ac:spMkLst>
            <pc:docMk/>
            <pc:sldMk cId="862488614" sldId="2225"/>
            <ac:spMk id="6" creationId="{00000000-0000-0000-0000-000000000000}"/>
          </ac:spMkLst>
        </pc:spChg>
      </pc:sldChg>
      <pc:sldChg chg="modSp del ord">
        <pc:chgData name="Strandh Ingela SUS_DI" userId="S::ingstr@livsmedelsverk.se::ab1041b7-3012-475e-9ee5-b257db1f6f4e" providerId="AD" clId="Web-{5C40260A-07D2-600F-63D8-A18836845904}" dt="2022-09-22T10:20:03.242" v="244"/>
        <pc:sldMkLst>
          <pc:docMk/>
          <pc:sldMk cId="1180799541" sldId="2227"/>
        </pc:sldMkLst>
        <pc:spChg chg="mod">
          <ac:chgData name="Strandh Ingela SUS_DI" userId="S::ingstr@livsmedelsverk.se::ab1041b7-3012-475e-9ee5-b257db1f6f4e" providerId="AD" clId="Web-{5C40260A-07D2-600F-63D8-A18836845904}" dt="2022-09-22T09:37:33.281" v="86"/>
          <ac:spMkLst>
            <pc:docMk/>
            <pc:sldMk cId="1180799541" sldId="2227"/>
            <ac:spMk id="2" creationId="{7EE0F770-6804-C08C-659C-CCBAA345E353}"/>
          </ac:spMkLst>
        </pc:spChg>
        <pc:spChg chg="mod">
          <ac:chgData name="Strandh Ingela SUS_DI" userId="S::ingstr@livsmedelsverk.se::ab1041b7-3012-475e-9ee5-b257db1f6f4e" providerId="AD" clId="Web-{5C40260A-07D2-600F-63D8-A18836845904}" dt="2022-09-22T09:36:02.938" v="75"/>
          <ac:spMkLst>
            <pc:docMk/>
            <pc:sldMk cId="1180799541" sldId="2227"/>
            <ac:spMk id="3" creationId="{8379468E-CB34-B52F-5102-E1E114B64B07}"/>
          </ac:spMkLst>
        </pc:spChg>
      </pc:sldChg>
      <pc:sldChg chg="delSp modSp">
        <pc:chgData name="Strandh Ingela SUS_DI" userId="S::ingstr@livsmedelsverk.se::ab1041b7-3012-475e-9ee5-b257db1f6f4e" providerId="AD" clId="Web-{5C40260A-07D2-600F-63D8-A18836845904}" dt="2022-09-22T09:49:11.243" v="218"/>
        <pc:sldMkLst>
          <pc:docMk/>
          <pc:sldMk cId="3634528497" sldId="2228"/>
        </pc:sldMkLst>
        <pc:spChg chg="del">
          <ac:chgData name="Strandh Ingela SUS_DI" userId="S::ingstr@livsmedelsverk.se::ab1041b7-3012-475e-9ee5-b257db1f6f4e" providerId="AD" clId="Web-{5C40260A-07D2-600F-63D8-A18836845904}" dt="2022-09-22T09:48:05.855" v="215"/>
          <ac:spMkLst>
            <pc:docMk/>
            <pc:sldMk cId="3634528497" sldId="2228"/>
            <ac:spMk id="2" creationId="{CE3ABDDE-E171-53DB-9C21-CC9E76261726}"/>
          </ac:spMkLst>
        </pc:spChg>
        <pc:graphicFrameChg chg="modGraphic">
          <ac:chgData name="Strandh Ingela SUS_DI" userId="S::ingstr@livsmedelsverk.se::ab1041b7-3012-475e-9ee5-b257db1f6f4e" providerId="AD" clId="Web-{5C40260A-07D2-600F-63D8-A18836845904}" dt="2022-09-22T09:49:11.243" v="218"/>
          <ac:graphicFrameMkLst>
            <pc:docMk/>
            <pc:sldMk cId="3634528497" sldId="2228"/>
            <ac:graphicFrameMk id="5" creationId="{11461344-7674-9517-859D-9A598A54EE76}"/>
          </ac:graphicFrameMkLst>
        </pc:graphicFrameChg>
      </pc:sldChg>
      <pc:sldChg chg="modSp">
        <pc:chgData name="Strandh Ingela SUS_DI" userId="S::ingstr@livsmedelsverk.se::ab1041b7-3012-475e-9ee5-b257db1f6f4e" providerId="AD" clId="Web-{5C40260A-07D2-600F-63D8-A18836845904}" dt="2022-09-22T09:22:25.133" v="48" actId="20577"/>
        <pc:sldMkLst>
          <pc:docMk/>
          <pc:sldMk cId="791571917" sldId="2236"/>
        </pc:sldMkLst>
        <pc:spChg chg="mod">
          <ac:chgData name="Strandh Ingela SUS_DI" userId="S::ingstr@livsmedelsverk.se::ab1041b7-3012-475e-9ee5-b257db1f6f4e" providerId="AD" clId="Web-{5C40260A-07D2-600F-63D8-A18836845904}" dt="2022-09-22T09:22:25.133" v="48" actId="20577"/>
          <ac:spMkLst>
            <pc:docMk/>
            <pc:sldMk cId="791571917" sldId="2236"/>
            <ac:spMk id="2" creationId="{5BB7C36A-5E9F-8C6D-7FFB-A4EB0FB4E53D}"/>
          </ac:spMkLst>
        </pc:spChg>
      </pc:sldChg>
      <pc:sldChg chg="modSp ord">
        <pc:chgData name="Strandh Ingela SUS_DI" userId="S::ingstr@livsmedelsverk.se::ab1041b7-3012-475e-9ee5-b257db1f6f4e" providerId="AD" clId="Web-{5C40260A-07D2-600F-63D8-A18836845904}" dt="2022-09-22T10:21:41.944" v="262"/>
        <pc:sldMkLst>
          <pc:docMk/>
          <pc:sldMk cId="2563218073" sldId="2241"/>
        </pc:sldMkLst>
        <pc:spChg chg="mod">
          <ac:chgData name="Strandh Ingela SUS_DI" userId="S::ingstr@livsmedelsverk.se::ab1041b7-3012-475e-9ee5-b257db1f6f4e" providerId="AD" clId="Web-{5C40260A-07D2-600F-63D8-A18836845904}" dt="2022-09-22T10:21:35.788" v="261" actId="20577"/>
          <ac:spMkLst>
            <pc:docMk/>
            <pc:sldMk cId="2563218073" sldId="2241"/>
            <ac:spMk id="3" creationId="{A2FC009A-134F-1E59-9A00-2CE95C222911}"/>
          </ac:spMkLst>
        </pc:spChg>
      </pc:sldChg>
      <pc:sldChg chg="modSp new del ord">
        <pc:chgData name="Strandh Ingela SUS_DI" userId="S::ingstr@livsmedelsverk.se::ab1041b7-3012-475e-9ee5-b257db1f6f4e" providerId="AD" clId="Web-{5C40260A-07D2-600F-63D8-A18836845904}" dt="2022-09-22T10:21:43.350" v="263"/>
        <pc:sldMkLst>
          <pc:docMk/>
          <pc:sldMk cId="2123636269" sldId="2242"/>
        </pc:sldMkLst>
        <pc:spChg chg="mod">
          <ac:chgData name="Strandh Ingela SUS_DI" userId="S::ingstr@livsmedelsverk.se::ab1041b7-3012-475e-9ee5-b257db1f6f4e" providerId="AD" clId="Web-{5C40260A-07D2-600F-63D8-A18836845904}" dt="2022-09-22T09:21:23.352" v="36" actId="20577"/>
          <ac:spMkLst>
            <pc:docMk/>
            <pc:sldMk cId="2123636269" sldId="2242"/>
            <ac:spMk id="2" creationId="{44E883DE-F25E-67C7-680E-6757CC3E96D2}"/>
          </ac:spMkLst>
        </pc:spChg>
      </pc:sldChg>
    </pc:docChg>
  </pc:docChgLst>
  <pc:docChgLst>
    <pc:chgData name="Eriksson Linda SUS_IS" userId="S::linda.eriksson@livsmedelsverk.se::2ce441ca-e107-497a-a902-a0a3dc874173" providerId="AD" clId="Web-{8720C8C5-3F9A-CD05-57B1-77FB2C440F96}"/>
    <pc:docChg chg="modSld">
      <pc:chgData name="Eriksson Linda SUS_IS" userId="S::linda.eriksson@livsmedelsverk.se::2ce441ca-e107-497a-a902-a0a3dc874173" providerId="AD" clId="Web-{8720C8C5-3F9A-CD05-57B1-77FB2C440F96}" dt="2022-06-21T11:05:48.503" v="58" actId="20577"/>
      <pc:docMkLst>
        <pc:docMk/>
      </pc:docMkLst>
      <pc:sldChg chg="modSp">
        <pc:chgData name="Eriksson Linda SUS_IS" userId="S::linda.eriksson@livsmedelsverk.se::2ce441ca-e107-497a-a902-a0a3dc874173" providerId="AD" clId="Web-{8720C8C5-3F9A-CD05-57B1-77FB2C440F96}" dt="2022-06-21T11:05:48.503" v="58" actId="20577"/>
        <pc:sldMkLst>
          <pc:docMk/>
          <pc:sldMk cId="1409146701" sldId="2162"/>
        </pc:sldMkLst>
        <pc:spChg chg="mod">
          <ac:chgData name="Eriksson Linda SUS_IS" userId="S::linda.eriksson@livsmedelsverk.se::2ce441ca-e107-497a-a902-a0a3dc874173" providerId="AD" clId="Web-{8720C8C5-3F9A-CD05-57B1-77FB2C440F96}" dt="2022-06-21T11:05:48.503" v="58" actId="20577"/>
          <ac:spMkLst>
            <pc:docMk/>
            <pc:sldMk cId="1409146701" sldId="2162"/>
            <ac:spMk id="13" creationId="{22C509CF-4842-E4C0-62CD-2CB4D841F52E}"/>
          </ac:spMkLst>
        </pc:spChg>
        <pc:spChg chg="mod">
          <ac:chgData name="Eriksson Linda SUS_IS" userId="S::linda.eriksson@livsmedelsverk.se::2ce441ca-e107-497a-a902-a0a3dc874173" providerId="AD" clId="Web-{8720C8C5-3F9A-CD05-57B1-77FB2C440F96}" dt="2022-06-21T11:03:47.436" v="9" actId="20577"/>
          <ac:spMkLst>
            <pc:docMk/>
            <pc:sldMk cId="1409146701" sldId="2162"/>
            <ac:spMk id="30" creationId="{83A7CCB7-0ADF-47DF-BE5F-EFC9A0AFA032}"/>
          </ac:spMkLst>
        </pc:spChg>
        <pc:spChg chg="mod">
          <ac:chgData name="Eriksson Linda SUS_IS" userId="S::linda.eriksson@livsmedelsverk.se::2ce441ca-e107-497a-a902-a0a3dc874173" providerId="AD" clId="Web-{8720C8C5-3F9A-CD05-57B1-77FB2C440F96}" dt="2022-06-21T11:04:56.563" v="39" actId="20577"/>
          <ac:spMkLst>
            <pc:docMk/>
            <pc:sldMk cId="1409146701" sldId="2162"/>
            <ac:spMk id="45" creationId="{377B858F-8407-49B5-A8F8-3FC83EC89310}"/>
          </ac:spMkLst>
        </pc:spChg>
        <pc:spChg chg="mod">
          <ac:chgData name="Eriksson Linda SUS_IS" userId="S::linda.eriksson@livsmedelsverk.se::2ce441ca-e107-497a-a902-a0a3dc874173" providerId="AD" clId="Web-{8720C8C5-3F9A-CD05-57B1-77FB2C440F96}" dt="2022-06-21T11:04:45.188" v="32" actId="20577"/>
          <ac:spMkLst>
            <pc:docMk/>
            <pc:sldMk cId="1409146701" sldId="2162"/>
            <ac:spMk id="46" creationId="{5710E074-DEC8-451D-A41A-EF380448CCA8}"/>
          </ac:spMkLst>
        </pc:spChg>
        <pc:spChg chg="mod">
          <ac:chgData name="Eriksson Linda SUS_IS" userId="S::linda.eriksson@livsmedelsverk.se::2ce441ca-e107-497a-a902-a0a3dc874173" providerId="AD" clId="Web-{8720C8C5-3F9A-CD05-57B1-77FB2C440F96}" dt="2022-06-21T11:05:19.377" v="41" actId="20577"/>
          <ac:spMkLst>
            <pc:docMk/>
            <pc:sldMk cId="1409146701" sldId="2162"/>
            <ac:spMk id="47" creationId="{8F676294-E74B-4BF2-89E4-F280EB0F0C49}"/>
          </ac:spMkLst>
        </pc:spChg>
        <pc:spChg chg="mod">
          <ac:chgData name="Eriksson Linda SUS_IS" userId="S::linda.eriksson@livsmedelsverk.se::2ce441ca-e107-497a-a902-a0a3dc874173" providerId="AD" clId="Web-{8720C8C5-3F9A-CD05-57B1-77FB2C440F96}" dt="2022-06-21T11:05:38.549" v="49" actId="20577"/>
          <ac:spMkLst>
            <pc:docMk/>
            <pc:sldMk cId="1409146701" sldId="2162"/>
            <ac:spMk id="49" creationId="{99A92EB6-AE60-4DC1-B575-08FC5ABC06DB}"/>
          </ac:spMkLst>
        </pc:spChg>
        <pc:spChg chg="mod">
          <ac:chgData name="Eriksson Linda SUS_IS" userId="S::linda.eriksson@livsmedelsverk.se::2ce441ca-e107-497a-a902-a0a3dc874173" providerId="AD" clId="Web-{8720C8C5-3F9A-CD05-57B1-77FB2C440F96}" dt="2022-06-21T11:04:27.094" v="30" actId="20577"/>
          <ac:spMkLst>
            <pc:docMk/>
            <pc:sldMk cId="1409146701" sldId="2162"/>
            <ac:spMk id="52" creationId="{3CAA382C-4574-4C27-AB11-951BDE0FAB79}"/>
          </ac:spMkLst>
        </pc:spChg>
      </pc:sldChg>
    </pc:docChg>
  </pc:docChgLst>
  <pc:docChgLst>
    <pc:chgData name="Eriksson Linda SUS_IS" userId="S::linda.eriksson@livsmedelsverk.se::2ce441ca-e107-497a-a902-a0a3dc874173" providerId="AD" clId="Web-{39717EE8-56D6-2C8E-F474-B01A98C1B5E0}"/>
    <pc:docChg chg="addSld delSld modSld sldOrd">
      <pc:chgData name="Eriksson Linda SUS_IS" userId="S::linda.eriksson@livsmedelsverk.se::2ce441ca-e107-497a-a902-a0a3dc874173" providerId="AD" clId="Web-{39717EE8-56D6-2C8E-F474-B01A98C1B5E0}" dt="2023-03-06T14:02:40.647" v="554"/>
      <pc:docMkLst>
        <pc:docMk/>
      </pc:docMkLst>
      <pc:sldChg chg="modSp">
        <pc:chgData name="Eriksson Linda SUS_IS" userId="S::linda.eriksson@livsmedelsverk.se::2ce441ca-e107-497a-a902-a0a3dc874173" providerId="AD" clId="Web-{39717EE8-56D6-2C8E-F474-B01A98C1B5E0}" dt="2023-03-06T13:20:26.864" v="45" actId="20577"/>
        <pc:sldMkLst>
          <pc:docMk/>
          <pc:sldMk cId="3770834601" sldId="2350"/>
        </pc:sldMkLst>
        <pc:spChg chg="mod">
          <ac:chgData name="Eriksson Linda SUS_IS" userId="S::linda.eriksson@livsmedelsverk.se::2ce441ca-e107-497a-a902-a0a3dc874173" providerId="AD" clId="Web-{39717EE8-56D6-2C8E-F474-B01A98C1B5E0}" dt="2023-03-06T13:20:22.067" v="42" actId="20577"/>
          <ac:spMkLst>
            <pc:docMk/>
            <pc:sldMk cId="3770834601" sldId="2350"/>
            <ac:spMk id="9" creationId="{00000000-0000-0000-0000-000000000000}"/>
          </ac:spMkLst>
        </pc:spChg>
        <pc:spChg chg="mod">
          <ac:chgData name="Eriksson Linda SUS_IS" userId="S::linda.eriksson@livsmedelsverk.se::2ce441ca-e107-497a-a902-a0a3dc874173" providerId="AD" clId="Web-{39717EE8-56D6-2C8E-F474-B01A98C1B5E0}" dt="2023-03-06T13:20:26.864" v="45" actId="20577"/>
          <ac:spMkLst>
            <pc:docMk/>
            <pc:sldMk cId="3770834601" sldId="2350"/>
            <ac:spMk id="10" creationId="{00000000-0000-0000-0000-000000000000}"/>
          </ac:spMkLst>
        </pc:spChg>
      </pc:sldChg>
      <pc:sldChg chg="modSp">
        <pc:chgData name="Eriksson Linda SUS_IS" userId="S::linda.eriksson@livsmedelsverk.se::2ce441ca-e107-497a-a902-a0a3dc874173" providerId="AD" clId="Web-{39717EE8-56D6-2C8E-F474-B01A98C1B5E0}" dt="2023-03-06T13:21:12.318" v="116" actId="20577"/>
        <pc:sldMkLst>
          <pc:docMk/>
          <pc:sldMk cId="2005076243" sldId="2400"/>
        </pc:sldMkLst>
        <pc:spChg chg="mod">
          <ac:chgData name="Eriksson Linda SUS_IS" userId="S::linda.eriksson@livsmedelsverk.se::2ce441ca-e107-497a-a902-a0a3dc874173" providerId="AD" clId="Web-{39717EE8-56D6-2C8E-F474-B01A98C1B5E0}" dt="2023-03-06T13:21:12.318" v="116" actId="20577"/>
          <ac:spMkLst>
            <pc:docMk/>
            <pc:sldMk cId="2005076243" sldId="2400"/>
            <ac:spMk id="3" creationId="{00000000-0000-0000-0000-000000000000}"/>
          </ac:spMkLst>
        </pc:spChg>
      </pc:sldChg>
      <pc:sldChg chg="ord">
        <pc:chgData name="Eriksson Linda SUS_IS" userId="S::linda.eriksson@livsmedelsverk.se::2ce441ca-e107-497a-a902-a0a3dc874173" providerId="AD" clId="Web-{39717EE8-56D6-2C8E-F474-B01A98C1B5E0}" dt="2023-03-06T13:18:47.128" v="4"/>
        <pc:sldMkLst>
          <pc:docMk/>
          <pc:sldMk cId="1430518715" sldId="2415"/>
        </pc:sldMkLst>
      </pc:sldChg>
      <pc:sldChg chg="ord">
        <pc:chgData name="Eriksson Linda SUS_IS" userId="S::linda.eriksson@livsmedelsverk.se::2ce441ca-e107-497a-a902-a0a3dc874173" providerId="AD" clId="Web-{39717EE8-56D6-2C8E-F474-B01A98C1B5E0}" dt="2023-03-06T13:31:09.857" v="120"/>
        <pc:sldMkLst>
          <pc:docMk/>
          <pc:sldMk cId="1125394348" sldId="2418"/>
        </pc:sldMkLst>
      </pc:sldChg>
      <pc:sldChg chg="ord">
        <pc:chgData name="Eriksson Linda SUS_IS" userId="S::linda.eriksson@livsmedelsverk.se::2ce441ca-e107-497a-a902-a0a3dc874173" providerId="AD" clId="Web-{39717EE8-56D6-2C8E-F474-B01A98C1B5E0}" dt="2023-03-06T13:31:09.857" v="119"/>
        <pc:sldMkLst>
          <pc:docMk/>
          <pc:sldMk cId="2520813953" sldId="2419"/>
        </pc:sldMkLst>
      </pc:sldChg>
      <pc:sldChg chg="ord">
        <pc:chgData name="Eriksson Linda SUS_IS" userId="S::linda.eriksson@livsmedelsverk.se::2ce441ca-e107-497a-a902-a0a3dc874173" providerId="AD" clId="Web-{39717EE8-56D6-2C8E-F474-B01A98C1B5E0}" dt="2023-03-06T13:31:09.841" v="118"/>
        <pc:sldMkLst>
          <pc:docMk/>
          <pc:sldMk cId="3452281342" sldId="2420"/>
        </pc:sldMkLst>
      </pc:sldChg>
      <pc:sldChg chg="ord">
        <pc:chgData name="Eriksson Linda SUS_IS" userId="S::linda.eriksson@livsmedelsverk.se::2ce441ca-e107-497a-a902-a0a3dc874173" providerId="AD" clId="Web-{39717EE8-56D6-2C8E-F474-B01A98C1B5E0}" dt="2023-03-06T13:31:09.841" v="117"/>
        <pc:sldMkLst>
          <pc:docMk/>
          <pc:sldMk cId="3516055913" sldId="2421"/>
        </pc:sldMkLst>
      </pc:sldChg>
      <pc:sldChg chg="ord">
        <pc:chgData name="Eriksson Linda SUS_IS" userId="S::linda.eriksson@livsmedelsverk.se::2ce441ca-e107-497a-a902-a0a3dc874173" providerId="AD" clId="Web-{39717EE8-56D6-2C8E-F474-B01A98C1B5E0}" dt="2023-03-06T13:51:22.779" v="433"/>
        <pc:sldMkLst>
          <pc:docMk/>
          <pc:sldMk cId="2129412968" sldId="2425"/>
        </pc:sldMkLst>
      </pc:sldChg>
      <pc:sldChg chg="modSp mod modShow modNotes">
        <pc:chgData name="Eriksson Linda SUS_IS" userId="S::linda.eriksson@livsmedelsverk.se::2ce441ca-e107-497a-a902-a0a3dc874173" providerId="AD" clId="Web-{39717EE8-56D6-2C8E-F474-B01A98C1B5E0}" dt="2023-03-06T14:02:35.069" v="553" actId="20577"/>
        <pc:sldMkLst>
          <pc:docMk/>
          <pc:sldMk cId="245153849" sldId="2426"/>
        </pc:sldMkLst>
        <pc:spChg chg="mod">
          <ac:chgData name="Eriksson Linda SUS_IS" userId="S::linda.eriksson@livsmedelsverk.se::2ce441ca-e107-497a-a902-a0a3dc874173" providerId="AD" clId="Web-{39717EE8-56D6-2C8E-F474-B01A98C1B5E0}" dt="2023-03-06T14:02:35.069" v="553" actId="20577"/>
          <ac:spMkLst>
            <pc:docMk/>
            <pc:sldMk cId="245153849" sldId="2426"/>
            <ac:spMk id="3" creationId="{00000000-0000-0000-0000-000000000000}"/>
          </ac:spMkLst>
        </pc:spChg>
        <pc:spChg chg="mod">
          <ac:chgData name="Eriksson Linda SUS_IS" userId="S::linda.eriksson@livsmedelsverk.se::2ce441ca-e107-497a-a902-a0a3dc874173" providerId="AD" clId="Web-{39717EE8-56D6-2C8E-F474-B01A98C1B5E0}" dt="2023-03-06T14:00:23.676" v="503" actId="20577"/>
          <ac:spMkLst>
            <pc:docMk/>
            <pc:sldMk cId="245153849" sldId="2426"/>
            <ac:spMk id="4" creationId="{00000000-0000-0000-0000-000000000000}"/>
          </ac:spMkLst>
        </pc:spChg>
      </pc:sldChg>
      <pc:sldChg chg="mod modShow">
        <pc:chgData name="Eriksson Linda SUS_IS" userId="S::linda.eriksson@livsmedelsverk.se::2ce441ca-e107-497a-a902-a0a3dc874173" providerId="AD" clId="Web-{39717EE8-56D6-2C8E-F474-B01A98C1B5E0}" dt="2023-03-06T13:57:24.705" v="453"/>
        <pc:sldMkLst>
          <pc:docMk/>
          <pc:sldMk cId="2799165716" sldId="2427"/>
        </pc:sldMkLst>
      </pc:sldChg>
      <pc:sldChg chg="del">
        <pc:chgData name="Eriksson Linda SUS_IS" userId="S::linda.eriksson@livsmedelsverk.se::2ce441ca-e107-497a-a902-a0a3dc874173" providerId="AD" clId="Web-{39717EE8-56D6-2C8E-F474-B01A98C1B5E0}" dt="2023-03-06T13:51:12.935" v="432"/>
        <pc:sldMkLst>
          <pc:docMk/>
          <pc:sldMk cId="3149907264" sldId="2434"/>
        </pc:sldMkLst>
      </pc:sldChg>
      <pc:sldChg chg="del">
        <pc:chgData name="Eriksson Linda SUS_IS" userId="S::linda.eriksson@livsmedelsverk.se::2ce441ca-e107-497a-a902-a0a3dc874173" providerId="AD" clId="Web-{39717EE8-56D6-2C8E-F474-B01A98C1B5E0}" dt="2023-03-06T13:51:12.528" v="431"/>
        <pc:sldMkLst>
          <pc:docMk/>
          <pc:sldMk cId="2605312199" sldId="2435"/>
        </pc:sldMkLst>
      </pc:sldChg>
      <pc:sldChg chg="del">
        <pc:chgData name="Eriksson Linda SUS_IS" userId="S::linda.eriksson@livsmedelsverk.se::2ce441ca-e107-497a-a902-a0a3dc874173" providerId="AD" clId="Web-{39717EE8-56D6-2C8E-F474-B01A98C1B5E0}" dt="2023-03-06T13:51:11.747" v="430"/>
        <pc:sldMkLst>
          <pc:docMk/>
          <pc:sldMk cId="1876884147" sldId="2436"/>
        </pc:sldMkLst>
      </pc:sldChg>
      <pc:sldChg chg="ord">
        <pc:chgData name="Eriksson Linda SUS_IS" userId="S::linda.eriksson@livsmedelsverk.se::2ce441ca-e107-497a-a902-a0a3dc874173" providerId="AD" clId="Web-{39717EE8-56D6-2C8E-F474-B01A98C1B5E0}" dt="2023-03-06T13:18:47.128" v="3"/>
        <pc:sldMkLst>
          <pc:docMk/>
          <pc:sldMk cId="3482223219" sldId="2451"/>
        </pc:sldMkLst>
      </pc:sldChg>
      <pc:sldChg chg="ord">
        <pc:chgData name="Eriksson Linda SUS_IS" userId="S::linda.eriksson@livsmedelsverk.se::2ce441ca-e107-497a-a902-a0a3dc874173" providerId="AD" clId="Web-{39717EE8-56D6-2C8E-F474-B01A98C1B5E0}" dt="2023-03-06T13:18:47.128" v="2"/>
        <pc:sldMkLst>
          <pc:docMk/>
          <pc:sldMk cId="690406773" sldId="2452"/>
        </pc:sldMkLst>
      </pc:sldChg>
      <pc:sldChg chg="ord">
        <pc:chgData name="Eriksson Linda SUS_IS" userId="S::linda.eriksson@livsmedelsverk.se::2ce441ca-e107-497a-a902-a0a3dc874173" providerId="AD" clId="Web-{39717EE8-56D6-2C8E-F474-B01A98C1B5E0}" dt="2023-03-06T13:18:47.128" v="1"/>
        <pc:sldMkLst>
          <pc:docMk/>
          <pc:sldMk cId="2375898330" sldId="2453"/>
        </pc:sldMkLst>
      </pc:sldChg>
      <pc:sldChg chg="ord">
        <pc:chgData name="Eriksson Linda SUS_IS" userId="S::linda.eriksson@livsmedelsverk.se::2ce441ca-e107-497a-a902-a0a3dc874173" providerId="AD" clId="Web-{39717EE8-56D6-2C8E-F474-B01A98C1B5E0}" dt="2023-03-06T13:18:47.128" v="0"/>
        <pc:sldMkLst>
          <pc:docMk/>
          <pc:sldMk cId="1129001232" sldId="2454"/>
        </pc:sldMkLst>
      </pc:sldChg>
      <pc:sldChg chg="modSp modNotes">
        <pc:chgData name="Eriksson Linda SUS_IS" userId="S::linda.eriksson@livsmedelsverk.se::2ce441ca-e107-497a-a902-a0a3dc874173" providerId="AD" clId="Web-{39717EE8-56D6-2C8E-F474-B01A98C1B5E0}" dt="2023-03-06T13:36:39.736" v="174"/>
        <pc:sldMkLst>
          <pc:docMk/>
          <pc:sldMk cId="1696265237" sldId="2455"/>
        </pc:sldMkLst>
        <pc:spChg chg="mod">
          <ac:chgData name="Eriksson Linda SUS_IS" userId="S::linda.eriksson@livsmedelsverk.se::2ce441ca-e107-497a-a902-a0a3dc874173" providerId="AD" clId="Web-{39717EE8-56D6-2C8E-F474-B01A98C1B5E0}" dt="2023-03-06T13:36:26.908" v="172" actId="20577"/>
          <ac:spMkLst>
            <pc:docMk/>
            <pc:sldMk cId="1696265237" sldId="2455"/>
            <ac:spMk id="2" creationId="{B7263347-11A1-4485-A313-E36B3E629E46}"/>
          </ac:spMkLst>
        </pc:spChg>
      </pc:sldChg>
      <pc:sldChg chg="mod modShow modNotes">
        <pc:chgData name="Eriksson Linda SUS_IS" userId="S::linda.eriksson@livsmedelsverk.se::2ce441ca-e107-497a-a902-a0a3dc874173" providerId="AD" clId="Web-{39717EE8-56D6-2C8E-F474-B01A98C1B5E0}" dt="2023-03-06T14:02:40.647" v="554"/>
        <pc:sldMkLst>
          <pc:docMk/>
          <pc:sldMk cId="3472348100" sldId="2456"/>
        </pc:sldMkLst>
      </pc:sldChg>
      <pc:sldChg chg="del">
        <pc:chgData name="Eriksson Linda SUS_IS" userId="S::linda.eriksson@livsmedelsverk.se::2ce441ca-e107-497a-a902-a0a3dc874173" providerId="AD" clId="Web-{39717EE8-56D6-2C8E-F474-B01A98C1B5E0}" dt="2023-03-06T13:37:35.190" v="185"/>
        <pc:sldMkLst>
          <pc:docMk/>
          <pc:sldMk cId="1908666058" sldId="2457"/>
        </pc:sldMkLst>
      </pc:sldChg>
      <pc:sldChg chg="modSp ord">
        <pc:chgData name="Eriksson Linda SUS_IS" userId="S::linda.eriksson@livsmedelsverk.se::2ce441ca-e107-497a-a902-a0a3dc874173" providerId="AD" clId="Web-{39717EE8-56D6-2C8E-F474-B01A98C1B5E0}" dt="2023-03-06T13:50:58.341" v="429" actId="20577"/>
        <pc:sldMkLst>
          <pc:docMk/>
          <pc:sldMk cId="3562268387" sldId="2458"/>
        </pc:sldMkLst>
        <pc:spChg chg="mod">
          <ac:chgData name="Eriksson Linda SUS_IS" userId="S::linda.eriksson@livsmedelsverk.se::2ce441ca-e107-497a-a902-a0a3dc874173" providerId="AD" clId="Web-{39717EE8-56D6-2C8E-F474-B01A98C1B5E0}" dt="2023-03-06T13:49:40.340" v="372" actId="20577"/>
          <ac:spMkLst>
            <pc:docMk/>
            <pc:sldMk cId="3562268387" sldId="2458"/>
            <ac:spMk id="3" creationId="{7DDD6BFF-F37B-CF09-C79D-38DA31E57E84}"/>
          </ac:spMkLst>
        </pc:spChg>
        <pc:spChg chg="mod">
          <ac:chgData name="Eriksson Linda SUS_IS" userId="S::linda.eriksson@livsmedelsverk.se::2ce441ca-e107-497a-a902-a0a3dc874173" providerId="AD" clId="Web-{39717EE8-56D6-2C8E-F474-B01A98C1B5E0}" dt="2023-03-06T13:50:58.341" v="429" actId="20577"/>
          <ac:spMkLst>
            <pc:docMk/>
            <pc:sldMk cId="3562268387" sldId="2458"/>
            <ac:spMk id="4" creationId="{0D686738-7C76-0AEB-C51F-8B37DD257FC8}"/>
          </ac:spMkLst>
        </pc:spChg>
      </pc:sldChg>
      <pc:sldChg chg="modSp modNotes">
        <pc:chgData name="Eriksson Linda SUS_IS" userId="S::linda.eriksson@livsmedelsverk.se::2ce441ca-e107-497a-a902-a0a3dc874173" providerId="AD" clId="Web-{39717EE8-56D6-2C8E-F474-B01A98C1B5E0}" dt="2023-03-06T13:55:51.235" v="451"/>
        <pc:sldMkLst>
          <pc:docMk/>
          <pc:sldMk cId="2141751205" sldId="2459"/>
        </pc:sldMkLst>
        <pc:spChg chg="mod">
          <ac:chgData name="Eriksson Linda SUS_IS" userId="S::linda.eriksson@livsmedelsverk.se::2ce441ca-e107-497a-a902-a0a3dc874173" providerId="AD" clId="Web-{39717EE8-56D6-2C8E-F474-B01A98C1B5E0}" dt="2023-03-06T13:55:20.875" v="442" actId="20577"/>
          <ac:spMkLst>
            <pc:docMk/>
            <pc:sldMk cId="2141751205" sldId="2459"/>
            <ac:spMk id="2" creationId="{7B7A3E34-CB46-43D3-A457-9111C9EC8635}"/>
          </ac:spMkLst>
        </pc:spChg>
      </pc:sldChg>
      <pc:sldChg chg="del">
        <pc:chgData name="Eriksson Linda SUS_IS" userId="S::linda.eriksson@livsmedelsverk.se::2ce441ca-e107-497a-a902-a0a3dc874173" providerId="AD" clId="Web-{39717EE8-56D6-2C8E-F474-B01A98C1B5E0}" dt="2023-03-06T13:37:45.799" v="186"/>
        <pc:sldMkLst>
          <pc:docMk/>
          <pc:sldMk cId="2969535912" sldId="2460"/>
        </pc:sldMkLst>
      </pc:sldChg>
      <pc:sldChg chg="modSp">
        <pc:chgData name="Eriksson Linda SUS_IS" userId="S::linda.eriksson@livsmedelsverk.se::2ce441ca-e107-497a-a902-a0a3dc874173" providerId="AD" clId="Web-{39717EE8-56D6-2C8E-F474-B01A98C1B5E0}" dt="2023-03-06T13:33:58.202" v="133" actId="20577"/>
        <pc:sldMkLst>
          <pc:docMk/>
          <pc:sldMk cId="3937767608" sldId="2461"/>
        </pc:sldMkLst>
        <pc:spChg chg="mod">
          <ac:chgData name="Eriksson Linda SUS_IS" userId="S::linda.eriksson@livsmedelsverk.se::2ce441ca-e107-497a-a902-a0a3dc874173" providerId="AD" clId="Web-{39717EE8-56D6-2C8E-F474-B01A98C1B5E0}" dt="2023-03-06T13:33:58.202" v="133" actId="20577"/>
          <ac:spMkLst>
            <pc:docMk/>
            <pc:sldMk cId="3937767608" sldId="2461"/>
            <ac:spMk id="3" creationId="{46779C72-7C5B-7BC4-411A-5EE5FA5988EB}"/>
          </ac:spMkLst>
        </pc:spChg>
      </pc:sldChg>
      <pc:sldChg chg="modSp add replId">
        <pc:chgData name="Eriksson Linda SUS_IS" userId="S::linda.eriksson@livsmedelsverk.se::2ce441ca-e107-497a-a902-a0a3dc874173" providerId="AD" clId="Web-{39717EE8-56D6-2C8E-F474-B01A98C1B5E0}" dt="2023-03-06T13:31:23.825" v="128" actId="20577"/>
        <pc:sldMkLst>
          <pc:docMk/>
          <pc:sldMk cId="758121509" sldId="2462"/>
        </pc:sldMkLst>
        <pc:spChg chg="mod">
          <ac:chgData name="Eriksson Linda SUS_IS" userId="S::linda.eriksson@livsmedelsverk.se::2ce441ca-e107-497a-a902-a0a3dc874173" providerId="AD" clId="Web-{39717EE8-56D6-2C8E-F474-B01A98C1B5E0}" dt="2023-03-06T13:31:23.825" v="128" actId="20577"/>
          <ac:spMkLst>
            <pc:docMk/>
            <pc:sldMk cId="758121509" sldId="2462"/>
            <ac:spMk id="2" creationId="{B7263347-11A1-4485-A313-E36B3E629E46}"/>
          </ac:spMkLst>
        </pc:spChg>
      </pc:sldChg>
      <pc:sldChg chg="add ord replId modNotes">
        <pc:chgData name="Eriksson Linda SUS_IS" userId="S::linda.eriksson@livsmedelsverk.se::2ce441ca-e107-497a-a902-a0a3dc874173" providerId="AD" clId="Web-{39717EE8-56D6-2C8E-F474-B01A98C1B5E0}" dt="2023-03-06T14:00:49.052" v="505"/>
        <pc:sldMkLst>
          <pc:docMk/>
          <pc:sldMk cId="1627136450" sldId="2463"/>
        </pc:sldMkLst>
      </pc:sldChg>
      <pc:sldChg chg="new del">
        <pc:chgData name="Eriksson Linda SUS_IS" userId="S::linda.eriksson@livsmedelsverk.se::2ce441ca-e107-497a-a902-a0a3dc874173" providerId="AD" clId="Web-{39717EE8-56D6-2C8E-F474-B01A98C1B5E0}" dt="2023-03-06T13:57:32.596" v="455"/>
        <pc:sldMkLst>
          <pc:docMk/>
          <pc:sldMk cId="2559873116" sldId="2463"/>
        </pc:sldMkLst>
      </pc:sldChg>
      <pc:sldChg chg="modSp add del replId">
        <pc:chgData name="Eriksson Linda SUS_IS" userId="S::linda.eriksson@livsmedelsverk.se::2ce441ca-e107-497a-a902-a0a3dc874173" providerId="AD" clId="Web-{39717EE8-56D6-2C8E-F474-B01A98C1B5E0}" dt="2023-03-06T13:51:36.373" v="434"/>
        <pc:sldMkLst>
          <pc:docMk/>
          <pc:sldMk cId="3235606846" sldId="2463"/>
        </pc:sldMkLst>
        <pc:spChg chg="mod">
          <ac:chgData name="Eriksson Linda SUS_IS" userId="S::linda.eriksson@livsmedelsverk.se::2ce441ca-e107-497a-a902-a0a3dc874173" providerId="AD" clId="Web-{39717EE8-56D6-2C8E-F474-B01A98C1B5E0}" dt="2023-03-06T13:37:25.611" v="184" actId="20577"/>
          <ac:spMkLst>
            <pc:docMk/>
            <pc:sldMk cId="3235606846" sldId="2463"/>
            <ac:spMk id="2" creationId="{B7263347-11A1-4485-A313-E36B3E629E46}"/>
          </ac:spMkLst>
        </pc:spChg>
      </pc:sldChg>
      <pc:sldChg chg="new del">
        <pc:chgData name="Eriksson Linda SUS_IS" userId="S::linda.eriksson@livsmedelsverk.se::2ce441ca-e107-497a-a902-a0a3dc874173" providerId="AD" clId="Web-{39717EE8-56D6-2C8E-F474-B01A98C1B5E0}" dt="2023-03-06T13:58:18.393" v="462"/>
        <pc:sldMkLst>
          <pc:docMk/>
          <pc:sldMk cId="1617042143" sldId="2464"/>
        </pc:sldMkLst>
      </pc:sldChg>
    </pc:docChg>
  </pc:docChgLst>
  <pc:docChgLst>
    <pc:chgData name="Strandh Ingela SUS_DI" userId="S::ingstr@livsmedelsverk.se::ab1041b7-3012-475e-9ee5-b257db1f6f4e" providerId="AD" clId="Web-{25646E41-405B-2526-2825-4E40E72BD0D2}"/>
    <pc:docChg chg="modSld">
      <pc:chgData name="Strandh Ingela SUS_DI" userId="S::ingstr@livsmedelsverk.se::ab1041b7-3012-475e-9ee5-b257db1f6f4e" providerId="AD" clId="Web-{25646E41-405B-2526-2825-4E40E72BD0D2}" dt="2022-09-30T13:01:33.927" v="21"/>
      <pc:docMkLst>
        <pc:docMk/>
      </pc:docMkLst>
      <pc:sldChg chg="modSp modNotes">
        <pc:chgData name="Strandh Ingela SUS_DI" userId="S::ingstr@livsmedelsverk.se::ab1041b7-3012-475e-9ee5-b257db1f6f4e" providerId="AD" clId="Web-{25646E41-405B-2526-2825-4E40E72BD0D2}" dt="2022-09-30T13:01:00.332" v="16"/>
        <pc:sldMkLst>
          <pc:docMk/>
          <pc:sldMk cId="1409146701" sldId="2162"/>
        </pc:sldMkLst>
        <pc:spChg chg="mod">
          <ac:chgData name="Strandh Ingela SUS_DI" userId="S::ingstr@livsmedelsverk.se::ab1041b7-3012-475e-9ee5-b257db1f6f4e" providerId="AD" clId="Web-{25646E41-405B-2526-2825-4E40E72BD0D2}" dt="2022-09-30T13:00:23.520" v="13" actId="20577"/>
          <ac:spMkLst>
            <pc:docMk/>
            <pc:sldMk cId="1409146701" sldId="2162"/>
            <ac:spMk id="13" creationId="{22C509CF-4842-E4C0-62CD-2CB4D841F52E}"/>
          </ac:spMkLst>
        </pc:spChg>
        <pc:spChg chg="mod">
          <ac:chgData name="Strandh Ingela SUS_DI" userId="S::ingstr@livsmedelsverk.se::ab1041b7-3012-475e-9ee5-b257db1f6f4e" providerId="AD" clId="Web-{25646E41-405B-2526-2825-4E40E72BD0D2}" dt="2022-09-30T13:00:29.441" v="15" actId="20577"/>
          <ac:spMkLst>
            <pc:docMk/>
            <pc:sldMk cId="1409146701" sldId="2162"/>
            <ac:spMk id="49" creationId="{99A92EB6-AE60-4DC1-B575-08FC5ABC06DB}"/>
          </ac:spMkLst>
        </pc:spChg>
        <pc:spChg chg="mod">
          <ac:chgData name="Strandh Ingela SUS_DI" userId="S::ingstr@livsmedelsverk.se::ab1041b7-3012-475e-9ee5-b257db1f6f4e" providerId="AD" clId="Web-{25646E41-405B-2526-2825-4E40E72BD0D2}" dt="2022-09-30T12:59:59.988" v="4" actId="14100"/>
          <ac:spMkLst>
            <pc:docMk/>
            <pc:sldMk cId="1409146701" sldId="2162"/>
            <ac:spMk id="52" creationId="{3CAA382C-4574-4C27-AB11-951BDE0FAB79}"/>
          </ac:spMkLst>
        </pc:spChg>
      </pc:sldChg>
      <pc:sldChg chg="modNotes">
        <pc:chgData name="Strandh Ingela SUS_DI" userId="S::ingstr@livsmedelsverk.se::ab1041b7-3012-475e-9ee5-b257db1f6f4e" providerId="AD" clId="Web-{25646E41-405B-2526-2825-4E40E72BD0D2}" dt="2022-09-30T13:01:30.380" v="20"/>
        <pc:sldMkLst>
          <pc:docMk/>
          <pc:sldMk cId="862488614" sldId="2225"/>
        </pc:sldMkLst>
      </pc:sldChg>
      <pc:sldChg chg="modNotes">
        <pc:chgData name="Strandh Ingela SUS_DI" userId="S::ingstr@livsmedelsverk.se::ab1041b7-3012-475e-9ee5-b257db1f6f4e" providerId="AD" clId="Web-{25646E41-405B-2526-2825-4E40E72BD0D2}" dt="2022-09-30T13:01:33.927" v="21"/>
        <pc:sldMkLst>
          <pc:docMk/>
          <pc:sldMk cId="3634528497" sldId="2228"/>
        </pc:sldMkLst>
      </pc:sldChg>
      <pc:sldChg chg="modNotes">
        <pc:chgData name="Strandh Ingela SUS_DI" userId="S::ingstr@livsmedelsverk.se::ab1041b7-3012-475e-9ee5-b257db1f6f4e" providerId="AD" clId="Web-{25646E41-405B-2526-2825-4E40E72BD0D2}" dt="2022-09-30T13:01:19.723" v="18"/>
        <pc:sldMkLst>
          <pc:docMk/>
          <pc:sldMk cId="758821793" sldId="2242"/>
        </pc:sldMkLst>
      </pc:sldChg>
      <pc:sldChg chg="modNotes">
        <pc:chgData name="Strandh Ingela SUS_DI" userId="S::ingstr@livsmedelsverk.se::ab1041b7-3012-475e-9ee5-b257db1f6f4e" providerId="AD" clId="Web-{25646E41-405B-2526-2825-4E40E72BD0D2}" dt="2022-09-30T13:01:24.223" v="19"/>
        <pc:sldMkLst>
          <pc:docMk/>
          <pc:sldMk cId="2976656853" sldId="2243"/>
        </pc:sldMkLst>
      </pc:sldChg>
      <pc:sldChg chg="modNotes">
        <pc:chgData name="Strandh Ingela SUS_DI" userId="S::ingstr@livsmedelsverk.se::ab1041b7-3012-475e-9ee5-b257db1f6f4e" providerId="AD" clId="Web-{25646E41-405B-2526-2825-4E40E72BD0D2}" dt="2022-09-30T13:01:11.176" v="17"/>
        <pc:sldMkLst>
          <pc:docMk/>
          <pc:sldMk cId="3074444987" sldId="2244"/>
        </pc:sldMkLst>
      </pc:sldChg>
    </pc:docChg>
  </pc:docChgLst>
  <pc:docChgLst>
    <pc:chgData name="Eriksson Linda SUS_IS" userId="S::linda.eriksson@livsmedelsverk.se::2ce441ca-e107-497a-a902-a0a3dc874173" providerId="AD" clId="Web-{639A3516-8CDE-AE46-432F-B9476A687386}"/>
    <pc:docChg chg="addSld delSld modSld sldOrd">
      <pc:chgData name="Eriksson Linda SUS_IS" userId="S::linda.eriksson@livsmedelsverk.se::2ce441ca-e107-497a-a902-a0a3dc874173" providerId="AD" clId="Web-{639A3516-8CDE-AE46-432F-B9476A687386}" dt="2022-11-08T13:32:55.879" v="68" actId="20577"/>
      <pc:docMkLst>
        <pc:docMk/>
      </pc:docMkLst>
      <pc:sldChg chg="del">
        <pc:chgData name="Eriksson Linda SUS_IS" userId="S::linda.eriksson@livsmedelsverk.se::2ce441ca-e107-497a-a902-a0a3dc874173" providerId="AD" clId="Web-{639A3516-8CDE-AE46-432F-B9476A687386}" dt="2022-11-08T12:46:37.054" v="1"/>
        <pc:sldMkLst>
          <pc:docMk/>
          <pc:sldMk cId="1841761657" sldId="2260"/>
        </pc:sldMkLst>
      </pc:sldChg>
      <pc:sldChg chg="del">
        <pc:chgData name="Eriksson Linda SUS_IS" userId="S::linda.eriksson@livsmedelsverk.se::2ce441ca-e107-497a-a902-a0a3dc874173" providerId="AD" clId="Web-{639A3516-8CDE-AE46-432F-B9476A687386}" dt="2022-11-08T12:46:36.116" v="0"/>
        <pc:sldMkLst>
          <pc:docMk/>
          <pc:sldMk cId="3536043957" sldId="2261"/>
        </pc:sldMkLst>
      </pc:sldChg>
      <pc:sldChg chg="del">
        <pc:chgData name="Eriksson Linda SUS_IS" userId="S::linda.eriksson@livsmedelsverk.se::2ce441ca-e107-497a-a902-a0a3dc874173" providerId="AD" clId="Web-{639A3516-8CDE-AE46-432F-B9476A687386}" dt="2022-11-08T12:46:37.554" v="2"/>
        <pc:sldMkLst>
          <pc:docMk/>
          <pc:sldMk cId="1550308945" sldId="2262"/>
        </pc:sldMkLst>
      </pc:sldChg>
      <pc:sldChg chg="mod ord modShow">
        <pc:chgData name="Eriksson Linda SUS_IS" userId="S::linda.eriksson@livsmedelsverk.se::2ce441ca-e107-497a-a902-a0a3dc874173" providerId="AD" clId="Web-{639A3516-8CDE-AE46-432F-B9476A687386}" dt="2022-11-08T12:58:12.482" v="59"/>
        <pc:sldMkLst>
          <pc:docMk/>
          <pc:sldMk cId="351664291" sldId="2264"/>
        </pc:sldMkLst>
      </pc:sldChg>
      <pc:sldChg chg="mod ord modShow">
        <pc:chgData name="Eriksson Linda SUS_IS" userId="S::linda.eriksson@livsmedelsverk.se::2ce441ca-e107-497a-a902-a0a3dc874173" providerId="AD" clId="Web-{639A3516-8CDE-AE46-432F-B9476A687386}" dt="2022-11-08T12:52:53.948" v="32"/>
        <pc:sldMkLst>
          <pc:docMk/>
          <pc:sldMk cId="73492730" sldId="2265"/>
        </pc:sldMkLst>
      </pc:sldChg>
      <pc:sldChg chg="ord">
        <pc:chgData name="Eriksson Linda SUS_IS" userId="S::linda.eriksson@livsmedelsverk.se::2ce441ca-e107-497a-a902-a0a3dc874173" providerId="AD" clId="Web-{639A3516-8CDE-AE46-432F-B9476A687386}" dt="2022-11-08T12:49:06.587" v="3"/>
        <pc:sldMkLst>
          <pc:docMk/>
          <pc:sldMk cId="747906632" sldId="2280"/>
        </pc:sldMkLst>
      </pc:sldChg>
      <pc:sldChg chg="ord">
        <pc:chgData name="Eriksson Linda SUS_IS" userId="S::linda.eriksson@livsmedelsverk.se::2ce441ca-e107-497a-a902-a0a3dc874173" providerId="AD" clId="Web-{639A3516-8CDE-AE46-432F-B9476A687386}" dt="2022-11-08T12:49:09.508" v="4"/>
        <pc:sldMkLst>
          <pc:docMk/>
          <pc:sldMk cId="2642932566" sldId="2281"/>
        </pc:sldMkLst>
      </pc:sldChg>
      <pc:sldChg chg="delSp modSp new mod ord modClrScheme modShow chgLayout">
        <pc:chgData name="Eriksson Linda SUS_IS" userId="S::linda.eriksson@livsmedelsverk.se::2ce441ca-e107-497a-a902-a0a3dc874173" providerId="AD" clId="Web-{639A3516-8CDE-AE46-432F-B9476A687386}" dt="2022-11-08T13:32:55.879" v="68" actId="20577"/>
        <pc:sldMkLst>
          <pc:docMk/>
          <pc:sldMk cId="2120634030" sldId="2282"/>
        </pc:sldMkLst>
        <pc:spChg chg="del">
          <ac:chgData name="Eriksson Linda SUS_IS" userId="S::linda.eriksson@livsmedelsverk.se::2ce441ca-e107-497a-a902-a0a3dc874173" providerId="AD" clId="Web-{639A3516-8CDE-AE46-432F-B9476A687386}" dt="2022-11-08T12:49:23.462" v="6"/>
          <ac:spMkLst>
            <pc:docMk/>
            <pc:sldMk cId="2120634030" sldId="2282"/>
            <ac:spMk id="2" creationId="{C181EFF3-9098-E408-15E3-2F4E403F7B58}"/>
          </ac:spMkLst>
        </pc:spChg>
        <pc:spChg chg="mod ord">
          <ac:chgData name="Eriksson Linda SUS_IS" userId="S::linda.eriksson@livsmedelsverk.se::2ce441ca-e107-497a-a902-a0a3dc874173" providerId="AD" clId="Web-{639A3516-8CDE-AE46-432F-B9476A687386}" dt="2022-11-08T13:32:55.879" v="68" actId="20577"/>
          <ac:spMkLst>
            <pc:docMk/>
            <pc:sldMk cId="2120634030" sldId="2282"/>
            <ac:spMk id="3" creationId="{8C3CBCD0-26DA-7791-5621-C29388097923}"/>
          </ac:spMkLst>
        </pc:spChg>
        <pc:spChg chg="mod ord">
          <ac:chgData name="Eriksson Linda SUS_IS" userId="S::linda.eriksson@livsmedelsverk.se::2ce441ca-e107-497a-a902-a0a3dc874173" providerId="AD" clId="Web-{639A3516-8CDE-AE46-432F-B9476A687386}" dt="2022-11-08T12:50:00.087" v="14" actId="20577"/>
          <ac:spMkLst>
            <pc:docMk/>
            <pc:sldMk cId="2120634030" sldId="2282"/>
            <ac:spMk id="4" creationId="{6342FBE8-6FD8-99AA-EEA9-7AF1DCA0A39C}"/>
          </ac:spMkLst>
        </pc:spChg>
      </pc:sldChg>
      <pc:sldChg chg="modSp add ord replId">
        <pc:chgData name="Eriksson Linda SUS_IS" userId="S::linda.eriksson@livsmedelsverk.se::2ce441ca-e107-497a-a902-a0a3dc874173" providerId="AD" clId="Web-{639A3516-8CDE-AE46-432F-B9476A687386}" dt="2022-11-08T12:57:35.982" v="56" actId="20577"/>
        <pc:sldMkLst>
          <pc:docMk/>
          <pc:sldMk cId="224888616" sldId="2283"/>
        </pc:sldMkLst>
        <pc:spChg chg="mod">
          <ac:chgData name="Eriksson Linda SUS_IS" userId="S::linda.eriksson@livsmedelsverk.se::2ce441ca-e107-497a-a902-a0a3dc874173" providerId="AD" clId="Web-{639A3516-8CDE-AE46-432F-B9476A687386}" dt="2022-11-08T12:57:35.982" v="56" actId="20577"/>
          <ac:spMkLst>
            <pc:docMk/>
            <pc:sldMk cId="224888616" sldId="2283"/>
            <ac:spMk id="3" creationId="{8C3CBCD0-26DA-7791-5621-C29388097923}"/>
          </ac:spMkLst>
        </pc:spChg>
        <pc:spChg chg="mod">
          <ac:chgData name="Eriksson Linda SUS_IS" userId="S::linda.eriksson@livsmedelsverk.se::2ce441ca-e107-497a-a902-a0a3dc874173" providerId="AD" clId="Web-{639A3516-8CDE-AE46-432F-B9476A687386}" dt="2022-11-08T12:50:53.838" v="29" actId="20577"/>
          <ac:spMkLst>
            <pc:docMk/>
            <pc:sldMk cId="224888616" sldId="2283"/>
            <ac:spMk id="4" creationId="{6342FBE8-6FD8-99AA-EEA9-7AF1DCA0A39C}"/>
          </ac:spMkLst>
        </pc:spChg>
      </pc:sldChg>
      <pc:sldChg chg="add">
        <pc:chgData name="Eriksson Linda SUS_IS" userId="S::linda.eriksson@livsmedelsverk.se::2ce441ca-e107-497a-a902-a0a3dc874173" providerId="AD" clId="Web-{639A3516-8CDE-AE46-432F-B9476A687386}" dt="2022-11-08T12:53:59.246" v="33"/>
        <pc:sldMkLst>
          <pc:docMk/>
          <pc:sldMk cId="3286555033" sldId="2284"/>
        </pc:sldMkLst>
      </pc:sldChg>
      <pc:sldChg chg="add">
        <pc:chgData name="Eriksson Linda SUS_IS" userId="S::linda.eriksson@livsmedelsverk.se::2ce441ca-e107-497a-a902-a0a3dc874173" providerId="AD" clId="Web-{639A3516-8CDE-AE46-432F-B9476A687386}" dt="2022-11-08T12:54:01.886" v="34"/>
        <pc:sldMkLst>
          <pc:docMk/>
          <pc:sldMk cId="2848141590" sldId="2285"/>
        </pc:sldMkLst>
      </pc:sldChg>
      <pc:sldChg chg="add ord">
        <pc:chgData name="Eriksson Linda SUS_IS" userId="S::linda.eriksson@livsmedelsverk.se::2ce441ca-e107-497a-a902-a0a3dc874173" providerId="AD" clId="Web-{639A3516-8CDE-AE46-432F-B9476A687386}" dt="2022-11-08T12:54:46.215" v="36"/>
        <pc:sldMkLst>
          <pc:docMk/>
          <pc:sldMk cId="953193733" sldId="2286"/>
        </pc:sldMkLst>
      </pc:sldChg>
      <pc:sldChg chg="add">
        <pc:chgData name="Eriksson Linda SUS_IS" userId="S::linda.eriksson@livsmedelsverk.se::2ce441ca-e107-497a-a902-a0a3dc874173" providerId="AD" clId="Web-{639A3516-8CDE-AE46-432F-B9476A687386}" dt="2022-11-08T12:57:06.357" v="53"/>
        <pc:sldMkLst>
          <pc:docMk/>
          <pc:sldMk cId="1650448646" sldId="2287"/>
        </pc:sldMkLst>
      </pc:sldChg>
      <pc:sldChg chg="add del">
        <pc:chgData name="Eriksson Linda SUS_IS" userId="S::linda.eriksson@livsmedelsverk.se::2ce441ca-e107-497a-a902-a0a3dc874173" providerId="AD" clId="Web-{639A3516-8CDE-AE46-432F-B9476A687386}" dt="2022-11-08T12:56:22.591" v="42"/>
        <pc:sldMkLst>
          <pc:docMk/>
          <pc:sldMk cId="3583945736" sldId="2287"/>
        </pc:sldMkLst>
      </pc:sldChg>
      <pc:sldChg chg="add">
        <pc:chgData name="Eriksson Linda SUS_IS" userId="S::linda.eriksson@livsmedelsverk.se::2ce441ca-e107-497a-a902-a0a3dc874173" providerId="AD" clId="Web-{639A3516-8CDE-AE46-432F-B9476A687386}" dt="2022-11-08T12:57:08.748" v="54"/>
        <pc:sldMkLst>
          <pc:docMk/>
          <pc:sldMk cId="3797890323" sldId="2288"/>
        </pc:sldMkLst>
      </pc:sldChg>
      <pc:sldChg chg="add">
        <pc:chgData name="Eriksson Linda SUS_IS" userId="S::linda.eriksson@livsmedelsverk.se::2ce441ca-e107-497a-a902-a0a3dc874173" providerId="AD" clId="Web-{639A3516-8CDE-AE46-432F-B9476A687386}" dt="2022-11-08T12:57:14.607" v="55"/>
        <pc:sldMkLst>
          <pc:docMk/>
          <pc:sldMk cId="1213914689" sldId="2289"/>
        </pc:sldMkLst>
      </pc:sldChg>
      <pc:sldMasterChg chg="addSldLayout">
        <pc:chgData name="Eriksson Linda SUS_IS" userId="S::linda.eriksson@livsmedelsverk.se::2ce441ca-e107-497a-a902-a0a3dc874173" providerId="AD" clId="Web-{639A3516-8CDE-AE46-432F-B9476A687386}" dt="2022-11-08T12:57:06.357" v="53"/>
        <pc:sldMasterMkLst>
          <pc:docMk/>
          <pc:sldMasterMk cId="3619276648" sldId="2147483675"/>
        </pc:sldMasterMkLst>
        <pc:sldLayoutChg chg="add">
          <pc:chgData name="Eriksson Linda SUS_IS" userId="S::linda.eriksson@livsmedelsverk.se::2ce441ca-e107-497a-a902-a0a3dc874173" providerId="AD" clId="Web-{639A3516-8CDE-AE46-432F-B9476A687386}" dt="2022-11-08T12:57:06.357" v="53"/>
          <pc:sldLayoutMkLst>
            <pc:docMk/>
            <pc:sldMasterMk cId="3619276648" sldId="2147483675"/>
            <pc:sldLayoutMk cId="1419653824" sldId="2147483873"/>
          </pc:sldLayoutMkLst>
        </pc:sldLayoutChg>
      </pc:sldMasterChg>
    </pc:docChg>
  </pc:docChgLst>
  <pc:docChgLst>
    <pc:chgData name="Eriksson Linda SUS_IS" userId="S::linda.eriksson@livsmedelsverk.se::2ce441ca-e107-497a-a902-a0a3dc874173" providerId="AD" clId="Web-{60C96CF8-3131-4E54-D9CE-93A985A3FEF2}"/>
    <pc:docChg chg="addSld modSld sldOrd">
      <pc:chgData name="Eriksson Linda SUS_IS" userId="S::linda.eriksson@livsmedelsverk.se::2ce441ca-e107-497a-a902-a0a3dc874173" providerId="AD" clId="Web-{60C96CF8-3131-4E54-D9CE-93A985A3FEF2}" dt="2022-11-04T11:38:35.225" v="63"/>
      <pc:docMkLst>
        <pc:docMk/>
      </pc:docMkLst>
      <pc:sldChg chg="modNotes">
        <pc:chgData name="Eriksson Linda SUS_IS" userId="S::linda.eriksson@livsmedelsverk.se::2ce441ca-e107-497a-a902-a0a3dc874173" providerId="AD" clId="Web-{60C96CF8-3131-4E54-D9CE-93A985A3FEF2}" dt="2022-11-04T11:37:03.724" v="41"/>
        <pc:sldMkLst>
          <pc:docMk/>
          <pc:sldMk cId="718383688" sldId="271"/>
        </pc:sldMkLst>
      </pc:sldChg>
      <pc:sldChg chg="modSp add replId modNotes">
        <pc:chgData name="Eriksson Linda SUS_IS" userId="S::linda.eriksson@livsmedelsverk.se::2ce441ca-e107-497a-a902-a0a3dc874173" providerId="AD" clId="Web-{60C96CF8-3131-4E54-D9CE-93A985A3FEF2}" dt="2022-11-04T11:38:35.225" v="63"/>
        <pc:sldMkLst>
          <pc:docMk/>
          <pc:sldMk cId="747906632" sldId="2280"/>
        </pc:sldMkLst>
        <pc:spChg chg="mod">
          <ac:chgData name="Eriksson Linda SUS_IS" userId="S::linda.eriksson@livsmedelsverk.se::2ce441ca-e107-497a-a902-a0a3dc874173" providerId="AD" clId="Web-{60C96CF8-3131-4E54-D9CE-93A985A3FEF2}" dt="2022-11-04T11:34:22.082" v="2" actId="20577"/>
          <ac:spMkLst>
            <pc:docMk/>
            <pc:sldMk cId="747906632" sldId="2280"/>
            <ac:spMk id="9" creationId="{00000000-0000-0000-0000-000000000000}"/>
          </ac:spMkLst>
        </pc:spChg>
        <pc:spChg chg="mod">
          <ac:chgData name="Eriksson Linda SUS_IS" userId="S::linda.eriksson@livsmedelsverk.se::2ce441ca-e107-497a-a902-a0a3dc874173" providerId="AD" clId="Web-{60C96CF8-3131-4E54-D9CE-93A985A3FEF2}" dt="2022-11-04T11:34:28.879" v="4" actId="20577"/>
          <ac:spMkLst>
            <pc:docMk/>
            <pc:sldMk cId="747906632" sldId="2280"/>
            <ac:spMk id="10" creationId="{00000000-0000-0000-0000-000000000000}"/>
          </ac:spMkLst>
        </pc:spChg>
      </pc:sldChg>
      <pc:sldChg chg="modSp add ord replId modNotes">
        <pc:chgData name="Eriksson Linda SUS_IS" userId="S::linda.eriksson@livsmedelsverk.se::2ce441ca-e107-497a-a902-a0a3dc874173" providerId="AD" clId="Web-{60C96CF8-3131-4E54-D9CE-93A985A3FEF2}" dt="2022-11-04T11:36:44.037" v="37"/>
        <pc:sldMkLst>
          <pc:docMk/>
          <pc:sldMk cId="2642932566" sldId="2281"/>
        </pc:sldMkLst>
        <pc:spChg chg="mod">
          <ac:chgData name="Eriksson Linda SUS_IS" userId="S::linda.eriksson@livsmedelsverk.se::2ce441ca-e107-497a-a902-a0a3dc874173" providerId="AD" clId="Web-{60C96CF8-3131-4E54-D9CE-93A985A3FEF2}" dt="2022-11-04T11:34:39.176" v="11" actId="20577"/>
          <ac:spMkLst>
            <pc:docMk/>
            <pc:sldMk cId="2642932566" sldId="2281"/>
            <ac:spMk id="9" creationId="{00000000-0000-0000-0000-000000000000}"/>
          </ac:spMkLst>
        </pc:spChg>
        <pc:spChg chg="mod">
          <ac:chgData name="Eriksson Linda SUS_IS" userId="S::linda.eriksson@livsmedelsverk.se::2ce441ca-e107-497a-a902-a0a3dc874173" providerId="AD" clId="Web-{60C96CF8-3131-4E54-D9CE-93A985A3FEF2}" dt="2022-11-04T11:34:42.207" v="12" actId="20577"/>
          <ac:spMkLst>
            <pc:docMk/>
            <pc:sldMk cId="2642932566" sldId="2281"/>
            <ac:spMk id="10" creationId="{00000000-0000-0000-0000-000000000000}"/>
          </ac:spMkLst>
        </pc:spChg>
      </pc:sldChg>
    </pc:docChg>
  </pc:docChgLst>
  <pc:docChgLst>
    <pc:chgData name="Strandh Ingela SUS_DI" userId="S::ingstr@livsmedelsverk.se::ab1041b7-3012-475e-9ee5-b257db1f6f4e" providerId="AD" clId="Web-{FA8560A0-4676-2BF8-D1B9-8B3237FA6435}"/>
    <pc:docChg chg="modSld">
      <pc:chgData name="Strandh Ingela SUS_DI" userId="S::ingstr@livsmedelsverk.se::ab1041b7-3012-475e-9ee5-b257db1f6f4e" providerId="AD" clId="Web-{FA8560A0-4676-2BF8-D1B9-8B3237FA6435}" dt="2022-09-27T09:00:01.382" v="2" actId="20577"/>
      <pc:docMkLst>
        <pc:docMk/>
      </pc:docMkLst>
      <pc:sldChg chg="modSp">
        <pc:chgData name="Strandh Ingela SUS_DI" userId="S::ingstr@livsmedelsverk.se::ab1041b7-3012-475e-9ee5-b257db1f6f4e" providerId="AD" clId="Web-{FA8560A0-4676-2BF8-D1B9-8B3237FA6435}" dt="2022-09-27T09:00:01.382" v="2" actId="20577"/>
        <pc:sldMkLst>
          <pc:docMk/>
          <pc:sldMk cId="758821793" sldId="2242"/>
        </pc:sldMkLst>
        <pc:spChg chg="mod">
          <ac:chgData name="Strandh Ingela SUS_DI" userId="S::ingstr@livsmedelsverk.se::ab1041b7-3012-475e-9ee5-b257db1f6f4e" providerId="AD" clId="Web-{FA8560A0-4676-2BF8-D1B9-8B3237FA6435}" dt="2022-09-27T09:00:01.382" v="2" actId="20577"/>
          <ac:spMkLst>
            <pc:docMk/>
            <pc:sldMk cId="758821793" sldId="2242"/>
            <ac:spMk id="3" creationId="{00000000-0000-0000-0000-000000000000}"/>
          </ac:spMkLst>
        </pc:spChg>
      </pc:sldChg>
    </pc:docChg>
  </pc:docChgLst>
  <pc:docChgLst>
    <pc:chgData name="Eriksson Linda SUS_IS" userId="S::linda.eriksson@livsmedelsverk.se::2ce441ca-e107-497a-a902-a0a3dc874173" providerId="AD" clId="Web-{785A2143-11A8-340F-7901-59B9161C35E6}"/>
    <pc:docChg chg="addSld modSld sldOrd">
      <pc:chgData name="Eriksson Linda SUS_IS" userId="S::linda.eriksson@livsmedelsverk.se::2ce441ca-e107-497a-a902-a0a3dc874173" providerId="AD" clId="Web-{785A2143-11A8-340F-7901-59B9161C35E6}" dt="2023-03-09T15:47:04.826" v="59" actId="20577"/>
      <pc:docMkLst>
        <pc:docMk/>
      </pc:docMkLst>
      <pc:sldChg chg="modSp">
        <pc:chgData name="Eriksson Linda SUS_IS" userId="S::linda.eriksson@livsmedelsverk.se::2ce441ca-e107-497a-a902-a0a3dc874173" providerId="AD" clId="Web-{785A2143-11A8-340F-7901-59B9161C35E6}" dt="2023-03-09T15:47:04.826" v="59" actId="20577"/>
        <pc:sldMkLst>
          <pc:docMk/>
          <pc:sldMk cId="2005076243" sldId="2400"/>
        </pc:sldMkLst>
        <pc:spChg chg="mod">
          <ac:chgData name="Eriksson Linda SUS_IS" userId="S::linda.eriksson@livsmedelsverk.se::2ce441ca-e107-497a-a902-a0a3dc874173" providerId="AD" clId="Web-{785A2143-11A8-340F-7901-59B9161C35E6}" dt="2023-03-09T15:47:04.826" v="59" actId="20577"/>
          <ac:spMkLst>
            <pc:docMk/>
            <pc:sldMk cId="2005076243" sldId="2400"/>
            <ac:spMk id="3" creationId="{00000000-0000-0000-0000-000000000000}"/>
          </ac:spMkLst>
        </pc:spChg>
      </pc:sldChg>
      <pc:sldChg chg="addSp delSp modSp new">
        <pc:chgData name="Eriksson Linda SUS_IS" userId="S::linda.eriksson@livsmedelsverk.se::2ce441ca-e107-497a-a902-a0a3dc874173" providerId="AD" clId="Web-{785A2143-11A8-340F-7901-59B9161C35E6}" dt="2023-03-09T15:44:57.357" v="35"/>
        <pc:sldMkLst>
          <pc:docMk/>
          <pc:sldMk cId="3365006304" sldId="2465"/>
        </pc:sldMkLst>
        <pc:spChg chg="mod">
          <ac:chgData name="Eriksson Linda SUS_IS" userId="S::linda.eriksson@livsmedelsverk.se::2ce441ca-e107-497a-a902-a0a3dc874173" providerId="AD" clId="Web-{785A2143-11A8-340F-7901-59B9161C35E6}" dt="2023-03-09T15:44:45.732" v="32" actId="20577"/>
          <ac:spMkLst>
            <pc:docMk/>
            <pc:sldMk cId="3365006304" sldId="2465"/>
            <ac:spMk id="2" creationId="{7A9E2462-9114-5D3B-C53D-56BCA53960B3}"/>
          </ac:spMkLst>
        </pc:spChg>
        <pc:spChg chg="del">
          <ac:chgData name="Eriksson Linda SUS_IS" userId="S::linda.eriksson@livsmedelsverk.se::2ce441ca-e107-497a-a902-a0a3dc874173" providerId="AD" clId="Web-{785A2143-11A8-340F-7901-59B9161C35E6}" dt="2023-03-09T15:44:52.982" v="33"/>
          <ac:spMkLst>
            <pc:docMk/>
            <pc:sldMk cId="3365006304" sldId="2465"/>
            <ac:spMk id="3" creationId="{216D6848-C75D-D62F-C528-3E5721486025}"/>
          </ac:spMkLst>
        </pc:spChg>
        <pc:spChg chg="del">
          <ac:chgData name="Eriksson Linda SUS_IS" userId="S::linda.eriksson@livsmedelsverk.se::2ce441ca-e107-497a-a902-a0a3dc874173" providerId="AD" clId="Web-{785A2143-11A8-340F-7901-59B9161C35E6}" dt="2023-03-09T15:44:11.919" v="3"/>
          <ac:spMkLst>
            <pc:docMk/>
            <pc:sldMk cId="3365006304" sldId="2465"/>
            <ac:spMk id="4" creationId="{75CE5EF8-3B3B-C87A-84D3-BD70B92B95AB}"/>
          </ac:spMkLst>
        </pc:spChg>
        <pc:spChg chg="del">
          <ac:chgData name="Eriksson Linda SUS_IS" userId="S::linda.eriksson@livsmedelsverk.se::2ce441ca-e107-497a-a902-a0a3dc874173" providerId="AD" clId="Web-{785A2143-11A8-340F-7901-59B9161C35E6}" dt="2023-03-09T15:44:56.154" v="34"/>
          <ac:spMkLst>
            <pc:docMk/>
            <pc:sldMk cId="3365006304" sldId="2465"/>
            <ac:spMk id="5" creationId="{8996F2FC-C470-3C88-F2BB-CD8E3D19178D}"/>
          </ac:spMkLst>
        </pc:spChg>
        <pc:spChg chg="add">
          <ac:chgData name="Eriksson Linda SUS_IS" userId="S::linda.eriksson@livsmedelsverk.se::2ce441ca-e107-497a-a902-a0a3dc874173" providerId="AD" clId="Web-{785A2143-11A8-340F-7901-59B9161C35E6}" dt="2023-03-09T15:44:57.357" v="35"/>
          <ac:spMkLst>
            <pc:docMk/>
            <pc:sldMk cId="3365006304" sldId="2465"/>
            <ac:spMk id="9" creationId="{F8E8EEE9-8445-BD0B-81A1-87EB817EFE87}"/>
          </ac:spMkLst>
        </pc:spChg>
        <pc:picChg chg="add mod ord">
          <ac:chgData name="Eriksson Linda SUS_IS" userId="S::linda.eriksson@livsmedelsverk.se::2ce441ca-e107-497a-a902-a0a3dc874173" providerId="AD" clId="Web-{785A2143-11A8-340F-7901-59B9161C35E6}" dt="2023-03-09T15:44:37.966" v="9" actId="1076"/>
          <ac:picMkLst>
            <pc:docMk/>
            <pc:sldMk cId="3365006304" sldId="2465"/>
            <ac:picMk id="7" creationId="{CB940217-649F-6850-27B1-C4253C63B4E2}"/>
          </ac:picMkLst>
        </pc:picChg>
      </pc:sldChg>
      <pc:sldChg chg="addSp delSp modSp new ord">
        <pc:chgData name="Eriksson Linda SUS_IS" userId="S::linda.eriksson@livsmedelsverk.se::2ce441ca-e107-497a-a902-a0a3dc874173" providerId="AD" clId="Web-{785A2143-11A8-340F-7901-59B9161C35E6}" dt="2023-03-09T15:45:48.701" v="53"/>
        <pc:sldMkLst>
          <pc:docMk/>
          <pc:sldMk cId="4098889138" sldId="2466"/>
        </pc:sldMkLst>
        <pc:spChg chg="mod">
          <ac:chgData name="Eriksson Linda SUS_IS" userId="S::linda.eriksson@livsmedelsverk.se::2ce441ca-e107-497a-a902-a0a3dc874173" providerId="AD" clId="Web-{785A2143-11A8-340F-7901-59B9161C35E6}" dt="2023-03-09T15:45:22.044" v="49" actId="20577"/>
          <ac:spMkLst>
            <pc:docMk/>
            <pc:sldMk cId="4098889138" sldId="2466"/>
            <ac:spMk id="2" creationId="{01066415-76A5-5FBB-19A1-2AD68E1D1168}"/>
          </ac:spMkLst>
        </pc:spChg>
        <pc:spChg chg="del">
          <ac:chgData name="Eriksson Linda SUS_IS" userId="S::linda.eriksson@livsmedelsverk.se::2ce441ca-e107-497a-a902-a0a3dc874173" providerId="AD" clId="Web-{785A2143-11A8-340F-7901-59B9161C35E6}" dt="2023-03-09T15:45:29.123" v="50"/>
          <ac:spMkLst>
            <pc:docMk/>
            <pc:sldMk cId="4098889138" sldId="2466"/>
            <ac:spMk id="3" creationId="{085D3A18-9EF8-346B-2FB5-90F15E733414}"/>
          </ac:spMkLst>
        </pc:spChg>
        <pc:spChg chg="del">
          <ac:chgData name="Eriksson Linda SUS_IS" userId="S::linda.eriksson@livsmedelsverk.se::2ce441ca-e107-497a-a902-a0a3dc874173" providerId="AD" clId="Web-{785A2143-11A8-340F-7901-59B9161C35E6}" dt="2023-03-09T15:45:32.810" v="51"/>
          <ac:spMkLst>
            <pc:docMk/>
            <pc:sldMk cId="4098889138" sldId="2466"/>
            <ac:spMk id="4" creationId="{FCB33F2F-7924-E42B-DE15-B6F1611A091D}"/>
          </ac:spMkLst>
        </pc:spChg>
        <pc:spChg chg="del">
          <ac:chgData name="Eriksson Linda SUS_IS" userId="S::linda.eriksson@livsmedelsverk.se::2ce441ca-e107-497a-a902-a0a3dc874173" providerId="AD" clId="Web-{785A2143-11A8-340F-7901-59B9161C35E6}" dt="2023-03-09T15:45:36.935" v="52"/>
          <ac:spMkLst>
            <pc:docMk/>
            <pc:sldMk cId="4098889138" sldId="2466"/>
            <ac:spMk id="5" creationId="{BDEE1FE1-4E5A-90A3-0BF4-B88EBDF845D3}"/>
          </ac:spMkLst>
        </pc:spChg>
        <pc:spChg chg="add">
          <ac:chgData name="Eriksson Linda SUS_IS" userId="S::linda.eriksson@livsmedelsverk.se::2ce441ca-e107-497a-a902-a0a3dc874173" providerId="AD" clId="Web-{785A2143-11A8-340F-7901-59B9161C35E6}" dt="2023-03-09T15:45:48.701" v="53"/>
          <ac:spMkLst>
            <pc:docMk/>
            <pc:sldMk cId="4098889138" sldId="2466"/>
            <ac:spMk id="8" creationId="{A6A70B0D-2C89-6D7E-795E-0681F046C46C}"/>
          </ac:spMkLst>
        </pc:spChg>
      </pc:sldChg>
    </pc:docChg>
  </pc:docChgLst>
  <pc:docChgLst>
    <pc:chgData name="Eriksson Linda SUS_IS" userId="S::linda.eriksson@livsmedelsverk.se::2ce441ca-e107-497a-a902-a0a3dc874173" providerId="AD" clId="Web-{57105E14-F321-7693-2481-250FDFC0DDDA}"/>
    <pc:docChg chg="addSld delSld modSld">
      <pc:chgData name="Eriksson Linda SUS_IS" userId="S::linda.eriksson@livsmedelsverk.se::2ce441ca-e107-497a-a902-a0a3dc874173" providerId="AD" clId="Web-{57105E14-F321-7693-2481-250FDFC0DDDA}" dt="2022-08-18T07:44:02.187" v="237"/>
      <pc:docMkLst>
        <pc:docMk/>
      </pc:docMkLst>
      <pc:sldChg chg="delSp modSp">
        <pc:chgData name="Eriksson Linda SUS_IS" userId="S::linda.eriksson@livsmedelsverk.se::2ce441ca-e107-497a-a902-a0a3dc874173" providerId="AD" clId="Web-{57105E14-F321-7693-2481-250FDFC0DDDA}" dt="2022-08-18T07:42:40.952" v="223"/>
        <pc:sldMkLst>
          <pc:docMk/>
          <pc:sldMk cId="3291196266" sldId="2137"/>
        </pc:sldMkLst>
        <pc:spChg chg="mod">
          <ac:chgData name="Eriksson Linda SUS_IS" userId="S::linda.eriksson@livsmedelsverk.se::2ce441ca-e107-497a-a902-a0a3dc874173" providerId="AD" clId="Web-{57105E14-F321-7693-2481-250FDFC0DDDA}" dt="2022-08-18T07:42:27.326" v="222" actId="20577"/>
          <ac:spMkLst>
            <pc:docMk/>
            <pc:sldMk cId="3291196266" sldId="2137"/>
            <ac:spMk id="3" creationId="{4AF59197-BB2E-88AF-7D52-87E9B970B2F4}"/>
          </ac:spMkLst>
        </pc:spChg>
        <pc:spChg chg="del">
          <ac:chgData name="Eriksson Linda SUS_IS" userId="S::linda.eriksson@livsmedelsverk.se::2ce441ca-e107-497a-a902-a0a3dc874173" providerId="AD" clId="Web-{57105E14-F321-7693-2481-250FDFC0DDDA}" dt="2022-08-18T07:42:40.952" v="223"/>
          <ac:spMkLst>
            <pc:docMk/>
            <pc:sldMk cId="3291196266" sldId="2137"/>
            <ac:spMk id="7" creationId="{DA77173E-434D-2757-2AF5-B1888DE67467}"/>
          </ac:spMkLst>
        </pc:spChg>
      </pc:sldChg>
      <pc:sldChg chg="del">
        <pc:chgData name="Eriksson Linda SUS_IS" userId="S::linda.eriksson@livsmedelsverk.se::2ce441ca-e107-497a-a902-a0a3dc874173" providerId="AD" clId="Web-{57105E14-F321-7693-2481-250FDFC0DDDA}" dt="2022-08-18T07:44:02.187" v="237"/>
        <pc:sldMkLst>
          <pc:docMk/>
          <pc:sldMk cId="132694780" sldId="2161"/>
        </pc:sldMkLst>
      </pc:sldChg>
      <pc:sldChg chg="addSp modSp">
        <pc:chgData name="Eriksson Linda SUS_IS" userId="S::linda.eriksson@livsmedelsverk.se::2ce441ca-e107-497a-a902-a0a3dc874173" providerId="AD" clId="Web-{57105E14-F321-7693-2481-250FDFC0DDDA}" dt="2022-08-18T07:04:09.823" v="20" actId="20577"/>
        <pc:sldMkLst>
          <pc:docMk/>
          <pc:sldMk cId="1409146701" sldId="2162"/>
        </pc:sldMkLst>
        <pc:spChg chg="add mod">
          <ac:chgData name="Eriksson Linda SUS_IS" userId="S::linda.eriksson@livsmedelsverk.se::2ce441ca-e107-497a-a902-a0a3dc874173" providerId="AD" clId="Web-{57105E14-F321-7693-2481-250FDFC0DDDA}" dt="2022-08-18T07:03:41.870" v="18" actId="14100"/>
          <ac:spMkLst>
            <pc:docMk/>
            <pc:sldMk cId="1409146701" sldId="2162"/>
            <ac:spMk id="2" creationId="{E51DAE35-12EF-DD31-4EA4-623124AB073D}"/>
          </ac:spMkLst>
        </pc:spChg>
        <pc:spChg chg="mod">
          <ac:chgData name="Eriksson Linda SUS_IS" userId="S::linda.eriksson@livsmedelsverk.se::2ce441ca-e107-497a-a902-a0a3dc874173" providerId="AD" clId="Web-{57105E14-F321-7693-2481-250FDFC0DDDA}" dt="2022-08-18T07:01:31.165" v="6" actId="20577"/>
          <ac:spMkLst>
            <pc:docMk/>
            <pc:sldMk cId="1409146701" sldId="2162"/>
            <ac:spMk id="45" creationId="{377B858F-8407-49B5-A8F8-3FC83EC89310}"/>
          </ac:spMkLst>
        </pc:spChg>
        <pc:spChg chg="mod">
          <ac:chgData name="Eriksson Linda SUS_IS" userId="S::linda.eriksson@livsmedelsverk.se::2ce441ca-e107-497a-a902-a0a3dc874173" providerId="AD" clId="Web-{57105E14-F321-7693-2481-250FDFC0DDDA}" dt="2022-08-18T07:04:09.823" v="20" actId="20577"/>
          <ac:spMkLst>
            <pc:docMk/>
            <pc:sldMk cId="1409146701" sldId="2162"/>
            <ac:spMk id="46" creationId="{5710E074-DEC8-451D-A41A-EF380448CCA8}"/>
          </ac:spMkLst>
        </pc:spChg>
      </pc:sldChg>
      <pc:sldChg chg="del">
        <pc:chgData name="Eriksson Linda SUS_IS" userId="S::linda.eriksson@livsmedelsverk.se::2ce441ca-e107-497a-a902-a0a3dc874173" providerId="AD" clId="Web-{57105E14-F321-7693-2481-250FDFC0DDDA}" dt="2022-08-18T07:43:32.452" v="225"/>
        <pc:sldMkLst>
          <pc:docMk/>
          <pc:sldMk cId="3707405503" sldId="2171"/>
        </pc:sldMkLst>
      </pc:sldChg>
      <pc:sldChg chg="del">
        <pc:chgData name="Eriksson Linda SUS_IS" userId="S::linda.eriksson@livsmedelsverk.se::2ce441ca-e107-497a-a902-a0a3dc874173" providerId="AD" clId="Web-{57105E14-F321-7693-2481-250FDFC0DDDA}" dt="2022-08-18T07:43:38.249" v="228"/>
        <pc:sldMkLst>
          <pc:docMk/>
          <pc:sldMk cId="3078071491" sldId="2186"/>
        </pc:sldMkLst>
      </pc:sldChg>
      <pc:sldChg chg="del">
        <pc:chgData name="Eriksson Linda SUS_IS" userId="S::linda.eriksson@livsmedelsverk.se::2ce441ca-e107-497a-a902-a0a3dc874173" providerId="AD" clId="Web-{57105E14-F321-7693-2481-250FDFC0DDDA}" dt="2022-08-18T07:43:33.296" v="226"/>
        <pc:sldMkLst>
          <pc:docMk/>
          <pc:sldMk cId="1907680631" sldId="2189"/>
        </pc:sldMkLst>
      </pc:sldChg>
      <pc:sldChg chg="add del">
        <pc:chgData name="Eriksson Linda SUS_IS" userId="S::linda.eriksson@livsmedelsverk.se::2ce441ca-e107-497a-a902-a0a3dc874173" providerId="AD" clId="Web-{57105E14-F321-7693-2481-250FDFC0DDDA}" dt="2022-08-18T07:43:56.733" v="233"/>
        <pc:sldMkLst>
          <pc:docMk/>
          <pc:sldMk cId="2943742348" sldId="2191"/>
        </pc:sldMkLst>
      </pc:sldChg>
      <pc:sldChg chg="del">
        <pc:chgData name="Eriksson Linda SUS_IS" userId="S::linda.eriksson@livsmedelsverk.se::2ce441ca-e107-497a-a902-a0a3dc874173" providerId="AD" clId="Web-{57105E14-F321-7693-2481-250FDFC0DDDA}" dt="2022-08-18T07:43:42.124" v="230"/>
        <pc:sldMkLst>
          <pc:docMk/>
          <pc:sldMk cId="4083499636" sldId="2193"/>
        </pc:sldMkLst>
      </pc:sldChg>
      <pc:sldChg chg="modSp modNotes">
        <pc:chgData name="Eriksson Linda SUS_IS" userId="S::linda.eriksson@livsmedelsverk.se::2ce441ca-e107-497a-a902-a0a3dc874173" providerId="AD" clId="Web-{57105E14-F321-7693-2481-250FDFC0DDDA}" dt="2022-08-18T07:08:10.309" v="106" actId="20577"/>
        <pc:sldMkLst>
          <pc:docMk/>
          <pc:sldMk cId="2069216713" sldId="2195"/>
        </pc:sldMkLst>
        <pc:spChg chg="mod">
          <ac:chgData name="Eriksson Linda SUS_IS" userId="S::linda.eriksson@livsmedelsverk.se::2ce441ca-e107-497a-a902-a0a3dc874173" providerId="AD" clId="Web-{57105E14-F321-7693-2481-250FDFC0DDDA}" dt="2022-08-18T07:08:10.309" v="106" actId="20577"/>
          <ac:spMkLst>
            <pc:docMk/>
            <pc:sldMk cId="2069216713" sldId="2195"/>
            <ac:spMk id="5" creationId="{B7946CAA-3E8D-EC11-AC0A-73521F2B9F4E}"/>
          </ac:spMkLst>
        </pc:spChg>
      </pc:sldChg>
      <pc:sldChg chg="modSp">
        <pc:chgData name="Eriksson Linda SUS_IS" userId="S::linda.eriksson@livsmedelsverk.se::2ce441ca-e107-497a-a902-a0a3dc874173" providerId="AD" clId="Web-{57105E14-F321-7693-2481-250FDFC0DDDA}" dt="2022-08-18T07:40:09.263" v="220" actId="20577"/>
        <pc:sldMkLst>
          <pc:docMk/>
          <pc:sldMk cId="1838426075" sldId="2196"/>
        </pc:sldMkLst>
        <pc:spChg chg="mod">
          <ac:chgData name="Eriksson Linda SUS_IS" userId="S::linda.eriksson@livsmedelsverk.se::2ce441ca-e107-497a-a902-a0a3dc874173" providerId="AD" clId="Web-{57105E14-F321-7693-2481-250FDFC0DDDA}" dt="2022-08-18T07:40:09.263" v="220" actId="20577"/>
          <ac:spMkLst>
            <pc:docMk/>
            <pc:sldMk cId="1838426075" sldId="2196"/>
            <ac:spMk id="2" creationId="{DA73CF33-EF9D-3B77-A467-17DF1D4FFC0C}"/>
          </ac:spMkLst>
        </pc:spChg>
        <pc:spChg chg="mod">
          <ac:chgData name="Eriksson Linda SUS_IS" userId="S::linda.eriksson@livsmedelsverk.se::2ce441ca-e107-497a-a902-a0a3dc874173" providerId="AD" clId="Web-{57105E14-F321-7693-2481-250FDFC0DDDA}" dt="2022-08-18T07:39:07.981" v="216" actId="20577"/>
          <ac:spMkLst>
            <pc:docMk/>
            <pc:sldMk cId="1838426075" sldId="2196"/>
            <ac:spMk id="3" creationId="{E0B00602-2E9E-F213-3EC3-8BFCE0B21BD3}"/>
          </ac:spMkLst>
        </pc:spChg>
      </pc:sldChg>
      <pc:sldChg chg="del">
        <pc:chgData name="Eriksson Linda SUS_IS" userId="S::linda.eriksson@livsmedelsverk.se::2ce441ca-e107-497a-a902-a0a3dc874173" providerId="AD" clId="Web-{57105E14-F321-7693-2481-250FDFC0DDDA}" dt="2022-08-18T07:43:57.499" v="234"/>
        <pc:sldMkLst>
          <pc:docMk/>
          <pc:sldMk cId="1765466226" sldId="2197"/>
        </pc:sldMkLst>
      </pc:sldChg>
      <pc:sldChg chg="del">
        <pc:chgData name="Eriksson Linda SUS_IS" userId="S::linda.eriksson@livsmedelsverk.se::2ce441ca-e107-497a-a902-a0a3dc874173" providerId="AD" clId="Web-{57105E14-F321-7693-2481-250FDFC0DDDA}" dt="2022-08-18T07:43:58.124" v="235"/>
        <pc:sldMkLst>
          <pc:docMk/>
          <pc:sldMk cId="1789654933" sldId="2198"/>
        </pc:sldMkLst>
      </pc:sldChg>
      <pc:sldChg chg="del">
        <pc:chgData name="Eriksson Linda SUS_IS" userId="S::linda.eriksson@livsmedelsverk.se::2ce441ca-e107-497a-a902-a0a3dc874173" providerId="AD" clId="Web-{57105E14-F321-7693-2481-250FDFC0DDDA}" dt="2022-08-18T07:43:41.077" v="229"/>
        <pc:sldMkLst>
          <pc:docMk/>
          <pc:sldMk cId="3134276469" sldId="2202"/>
        </pc:sldMkLst>
      </pc:sldChg>
      <pc:sldChg chg="del">
        <pc:chgData name="Eriksson Linda SUS_IS" userId="S::linda.eriksson@livsmedelsverk.se::2ce441ca-e107-497a-a902-a0a3dc874173" providerId="AD" clId="Web-{57105E14-F321-7693-2481-250FDFC0DDDA}" dt="2022-08-18T07:43:28.468" v="224"/>
        <pc:sldMkLst>
          <pc:docMk/>
          <pc:sldMk cId="1558150778" sldId="2203"/>
        </pc:sldMkLst>
      </pc:sldChg>
      <pc:sldChg chg="del">
        <pc:chgData name="Eriksson Linda SUS_IS" userId="S::linda.eriksson@livsmedelsverk.se::2ce441ca-e107-497a-a902-a0a3dc874173" providerId="AD" clId="Web-{57105E14-F321-7693-2481-250FDFC0DDDA}" dt="2022-08-18T07:43:34.499" v="227"/>
        <pc:sldMkLst>
          <pc:docMk/>
          <pc:sldMk cId="1157788728" sldId="2207"/>
        </pc:sldMkLst>
      </pc:sldChg>
      <pc:sldChg chg="del">
        <pc:chgData name="Eriksson Linda SUS_IS" userId="S::linda.eriksson@livsmedelsverk.se::2ce441ca-e107-497a-a902-a0a3dc874173" providerId="AD" clId="Web-{57105E14-F321-7693-2481-250FDFC0DDDA}" dt="2022-08-18T07:43:59.562" v="236"/>
        <pc:sldMkLst>
          <pc:docMk/>
          <pc:sldMk cId="577374059" sldId="2211"/>
        </pc:sldMkLst>
      </pc:sldChg>
      <pc:sldChg chg="modSp">
        <pc:chgData name="Eriksson Linda SUS_IS" userId="S::linda.eriksson@livsmedelsverk.se::2ce441ca-e107-497a-a902-a0a3dc874173" providerId="AD" clId="Web-{57105E14-F321-7693-2481-250FDFC0DDDA}" dt="2022-08-18T07:30:15.195" v="196" actId="20577"/>
        <pc:sldMkLst>
          <pc:docMk/>
          <pc:sldMk cId="1742869309" sldId="2216"/>
        </pc:sldMkLst>
        <pc:spChg chg="mod">
          <ac:chgData name="Eriksson Linda SUS_IS" userId="S::linda.eriksson@livsmedelsverk.se::2ce441ca-e107-497a-a902-a0a3dc874173" providerId="AD" clId="Web-{57105E14-F321-7693-2481-250FDFC0DDDA}" dt="2022-08-18T07:30:03.805" v="194" actId="20577"/>
          <ac:spMkLst>
            <pc:docMk/>
            <pc:sldMk cId="1742869309" sldId="2216"/>
            <ac:spMk id="2" creationId="{DA73CF33-EF9D-3B77-A467-17DF1D4FFC0C}"/>
          </ac:spMkLst>
        </pc:spChg>
        <pc:spChg chg="mod">
          <ac:chgData name="Eriksson Linda SUS_IS" userId="S::linda.eriksson@livsmedelsverk.se::2ce441ca-e107-497a-a902-a0a3dc874173" providerId="AD" clId="Web-{57105E14-F321-7693-2481-250FDFC0DDDA}" dt="2022-08-18T07:30:15.195" v="196" actId="20577"/>
          <ac:spMkLst>
            <pc:docMk/>
            <pc:sldMk cId="1742869309" sldId="2216"/>
            <ac:spMk id="3" creationId="{E0B00602-2E9E-F213-3EC3-8BFCE0B21BD3}"/>
          </ac:spMkLst>
        </pc:spChg>
      </pc:sldChg>
      <pc:sldChg chg="addSp modSp">
        <pc:chgData name="Eriksson Linda SUS_IS" userId="S::linda.eriksson@livsmedelsverk.se::2ce441ca-e107-497a-a902-a0a3dc874173" providerId="AD" clId="Web-{57105E14-F321-7693-2481-250FDFC0DDDA}" dt="2022-08-18T07:38:26.340" v="214" actId="1076"/>
        <pc:sldMkLst>
          <pc:docMk/>
          <pc:sldMk cId="2230958547" sldId="2218"/>
        </pc:sldMkLst>
        <pc:spChg chg="add mod">
          <ac:chgData name="Eriksson Linda SUS_IS" userId="S::linda.eriksson@livsmedelsverk.se::2ce441ca-e107-497a-a902-a0a3dc874173" providerId="AD" clId="Web-{57105E14-F321-7693-2481-250FDFC0DDDA}" dt="2022-08-18T07:38:26.340" v="214" actId="1076"/>
          <ac:spMkLst>
            <pc:docMk/>
            <pc:sldMk cId="2230958547" sldId="2218"/>
            <ac:spMk id="13" creationId="{3EF9F71A-7823-FEDD-277E-FE6D8F43B65B}"/>
          </ac:spMkLst>
        </pc:spChg>
      </pc:sldChg>
      <pc:sldChg chg="addSp modSp new mod modClrScheme chgLayout modNotes">
        <pc:chgData name="Eriksson Linda SUS_IS" userId="S::linda.eriksson@livsmedelsverk.se::2ce441ca-e107-497a-a902-a0a3dc874173" providerId="AD" clId="Web-{57105E14-F321-7693-2481-250FDFC0DDDA}" dt="2022-08-18T07:27:48.085" v="192" actId="20577"/>
        <pc:sldMkLst>
          <pc:docMk/>
          <pc:sldMk cId="1272505366" sldId="2221"/>
        </pc:sldMkLst>
        <pc:spChg chg="mod ord">
          <ac:chgData name="Eriksson Linda SUS_IS" userId="S::linda.eriksson@livsmedelsverk.se::2ce441ca-e107-497a-a902-a0a3dc874173" providerId="AD" clId="Web-{57105E14-F321-7693-2481-250FDFC0DDDA}" dt="2022-08-18T07:24:23.630" v="183" actId="20577"/>
          <ac:spMkLst>
            <pc:docMk/>
            <pc:sldMk cId="1272505366" sldId="2221"/>
            <ac:spMk id="2" creationId="{808D092C-0406-F76D-FC3A-CAED0ED6EC5B}"/>
          </ac:spMkLst>
        </pc:spChg>
        <pc:spChg chg="mod ord">
          <ac:chgData name="Eriksson Linda SUS_IS" userId="S::linda.eriksson@livsmedelsverk.se::2ce441ca-e107-497a-a902-a0a3dc874173" providerId="AD" clId="Web-{57105E14-F321-7693-2481-250FDFC0DDDA}" dt="2022-08-18T07:14:49.141" v="135" actId="20577"/>
          <ac:spMkLst>
            <pc:docMk/>
            <pc:sldMk cId="1272505366" sldId="2221"/>
            <ac:spMk id="3" creationId="{A2FC009A-134F-1E59-9A00-2CE95C222911}"/>
          </ac:spMkLst>
        </pc:spChg>
        <pc:spChg chg="add mod ord">
          <ac:chgData name="Eriksson Linda SUS_IS" userId="S::linda.eriksson@livsmedelsverk.se::2ce441ca-e107-497a-a902-a0a3dc874173" providerId="AD" clId="Web-{57105E14-F321-7693-2481-250FDFC0DDDA}" dt="2022-08-18T07:13:12.656" v="114"/>
          <ac:spMkLst>
            <pc:docMk/>
            <pc:sldMk cId="1272505366" sldId="2221"/>
            <ac:spMk id="4" creationId="{FC17CAA3-24CE-8620-EBB6-DE01F1639ECE}"/>
          </ac:spMkLst>
        </pc:spChg>
        <pc:spChg chg="add mod">
          <ac:chgData name="Eriksson Linda SUS_IS" userId="S::linda.eriksson@livsmedelsverk.se::2ce441ca-e107-497a-a902-a0a3dc874173" providerId="AD" clId="Web-{57105E14-F321-7693-2481-250FDFC0DDDA}" dt="2022-08-18T07:27:48.085" v="192" actId="20577"/>
          <ac:spMkLst>
            <pc:docMk/>
            <pc:sldMk cId="1272505366" sldId="2221"/>
            <ac:spMk id="5" creationId="{AFC55E05-B046-FDF1-92CF-CA5CADB3AF44}"/>
          </ac:spMkLst>
        </pc:spChg>
      </pc:sldChg>
    </pc:docChg>
  </pc:docChgLst>
  <pc:docChgLst>
    <pc:chgData name="Strandh Ingela SUS_DI" userId="S::ingstr@livsmedelsverk.se::ab1041b7-3012-475e-9ee5-b257db1f6f4e" providerId="AD" clId="Web-{2EB26596-24EF-9B7D-D942-037BEDB1AA70}"/>
    <pc:docChg chg="addSld modSld sldOrd">
      <pc:chgData name="Strandh Ingela SUS_DI" userId="S::ingstr@livsmedelsverk.se::ab1041b7-3012-475e-9ee5-b257db1f6f4e" providerId="AD" clId="Web-{2EB26596-24EF-9B7D-D942-037BEDB1AA70}" dt="2023-03-13T13:57:06.448" v="36"/>
      <pc:docMkLst>
        <pc:docMk/>
      </pc:docMkLst>
      <pc:sldChg chg="modSp">
        <pc:chgData name="Strandh Ingela SUS_DI" userId="S::ingstr@livsmedelsverk.se::ab1041b7-3012-475e-9ee5-b257db1f6f4e" providerId="AD" clId="Web-{2EB26596-24EF-9B7D-D942-037BEDB1AA70}" dt="2023-03-13T13:15:18.288" v="7" actId="20577"/>
        <pc:sldMkLst>
          <pc:docMk/>
          <pc:sldMk cId="2875490724" sldId="2406"/>
        </pc:sldMkLst>
        <pc:spChg chg="mod">
          <ac:chgData name="Strandh Ingela SUS_DI" userId="S::ingstr@livsmedelsverk.se::ab1041b7-3012-475e-9ee5-b257db1f6f4e" providerId="AD" clId="Web-{2EB26596-24EF-9B7D-D942-037BEDB1AA70}" dt="2023-03-13T13:15:18.288" v="7" actId="20577"/>
          <ac:spMkLst>
            <pc:docMk/>
            <pc:sldMk cId="2875490724" sldId="2406"/>
            <ac:spMk id="3" creationId="{00000000-0000-0000-0000-000000000000}"/>
          </ac:spMkLst>
        </pc:spChg>
      </pc:sldChg>
      <pc:sldChg chg="mod ord modShow">
        <pc:chgData name="Strandh Ingela SUS_DI" userId="S::ingstr@livsmedelsverk.se::ab1041b7-3012-475e-9ee5-b257db1f6f4e" providerId="AD" clId="Web-{2EB26596-24EF-9B7D-D942-037BEDB1AA70}" dt="2023-03-13T13:57:04.166" v="35"/>
        <pc:sldMkLst>
          <pc:docMk/>
          <pc:sldMk cId="1571022086" sldId="2472"/>
        </pc:sldMkLst>
      </pc:sldChg>
      <pc:sldChg chg="mod ord modShow">
        <pc:chgData name="Strandh Ingela SUS_DI" userId="S::ingstr@livsmedelsverk.se::ab1041b7-3012-475e-9ee5-b257db1f6f4e" providerId="AD" clId="Web-{2EB26596-24EF-9B7D-D942-037BEDB1AA70}" dt="2023-03-13T13:57:06.448" v="36"/>
        <pc:sldMkLst>
          <pc:docMk/>
          <pc:sldMk cId="1858046339" sldId="2473"/>
        </pc:sldMkLst>
      </pc:sldChg>
      <pc:sldChg chg="mod ord modShow">
        <pc:chgData name="Strandh Ingela SUS_DI" userId="S::ingstr@livsmedelsverk.se::ab1041b7-3012-475e-9ee5-b257db1f6f4e" providerId="AD" clId="Web-{2EB26596-24EF-9B7D-D942-037BEDB1AA70}" dt="2023-03-13T13:53:27.111" v="24"/>
        <pc:sldMkLst>
          <pc:docMk/>
          <pc:sldMk cId="521364711" sldId="2474"/>
        </pc:sldMkLst>
      </pc:sldChg>
      <pc:sldChg chg="modSp">
        <pc:chgData name="Strandh Ingela SUS_DI" userId="S::ingstr@livsmedelsverk.se::ab1041b7-3012-475e-9ee5-b257db1f6f4e" providerId="AD" clId="Web-{2EB26596-24EF-9B7D-D942-037BEDB1AA70}" dt="2023-03-13T13:15:23.945" v="9" actId="20577"/>
        <pc:sldMkLst>
          <pc:docMk/>
          <pc:sldMk cId="2770424055" sldId="2475"/>
        </pc:sldMkLst>
        <pc:spChg chg="mod">
          <ac:chgData name="Strandh Ingela SUS_DI" userId="S::ingstr@livsmedelsverk.se::ab1041b7-3012-475e-9ee5-b257db1f6f4e" providerId="AD" clId="Web-{2EB26596-24EF-9B7D-D942-037BEDB1AA70}" dt="2023-03-13T13:15:23.945" v="9" actId="20577"/>
          <ac:spMkLst>
            <pc:docMk/>
            <pc:sldMk cId="2770424055" sldId="2475"/>
            <ac:spMk id="3" creationId="{CEE6FCA9-D0BA-6D87-7F52-2810B2138E1D}"/>
          </ac:spMkLst>
        </pc:spChg>
        <pc:spChg chg="mod">
          <ac:chgData name="Strandh Ingela SUS_DI" userId="S::ingstr@livsmedelsverk.se::ab1041b7-3012-475e-9ee5-b257db1f6f4e" providerId="AD" clId="Web-{2EB26596-24EF-9B7D-D942-037BEDB1AA70}" dt="2023-03-13T13:12:56.563" v="2" actId="20577"/>
          <ac:spMkLst>
            <pc:docMk/>
            <pc:sldMk cId="2770424055" sldId="2475"/>
            <ac:spMk id="4" creationId="{60510559-36D2-4AC1-D3DE-30F8E23A8D80}"/>
          </ac:spMkLst>
        </pc:spChg>
      </pc:sldChg>
      <pc:sldChg chg="modSp">
        <pc:chgData name="Strandh Ingela SUS_DI" userId="S::ingstr@livsmedelsverk.se::ab1041b7-3012-475e-9ee5-b257db1f6f4e" providerId="AD" clId="Web-{2EB26596-24EF-9B7D-D942-037BEDB1AA70}" dt="2023-03-13T13:15:30.679" v="10" actId="20577"/>
        <pc:sldMkLst>
          <pc:docMk/>
          <pc:sldMk cId="3823095937" sldId="2476"/>
        </pc:sldMkLst>
        <pc:spChg chg="mod">
          <ac:chgData name="Strandh Ingela SUS_DI" userId="S::ingstr@livsmedelsverk.se::ab1041b7-3012-475e-9ee5-b257db1f6f4e" providerId="AD" clId="Web-{2EB26596-24EF-9B7D-D942-037BEDB1AA70}" dt="2023-03-13T13:15:30.679" v="10" actId="20577"/>
          <ac:spMkLst>
            <pc:docMk/>
            <pc:sldMk cId="3823095937" sldId="2476"/>
            <ac:spMk id="3" creationId="{CEE6FCA9-D0BA-6D87-7F52-2810B2138E1D}"/>
          </ac:spMkLst>
        </pc:spChg>
        <pc:spChg chg="mod">
          <ac:chgData name="Strandh Ingela SUS_DI" userId="S::ingstr@livsmedelsverk.se::ab1041b7-3012-475e-9ee5-b257db1f6f4e" providerId="AD" clId="Web-{2EB26596-24EF-9B7D-D942-037BEDB1AA70}" dt="2023-03-13T13:14:18.161" v="5" actId="20577"/>
          <ac:spMkLst>
            <pc:docMk/>
            <pc:sldMk cId="3823095937" sldId="2476"/>
            <ac:spMk id="4" creationId="{60510559-36D2-4AC1-D3DE-30F8E23A8D80}"/>
          </ac:spMkLst>
        </pc:spChg>
      </pc:sldChg>
      <pc:sldChg chg="mod modShow">
        <pc:chgData name="Strandh Ingela SUS_DI" userId="S::ingstr@livsmedelsverk.se::ab1041b7-3012-475e-9ee5-b257db1f6f4e" providerId="AD" clId="Web-{2EB26596-24EF-9B7D-D942-037BEDB1AA70}" dt="2023-03-13T13:51:53.873" v="17"/>
        <pc:sldMkLst>
          <pc:docMk/>
          <pc:sldMk cId="1137964462" sldId="2478"/>
        </pc:sldMkLst>
      </pc:sldChg>
      <pc:sldChg chg="mod modShow">
        <pc:chgData name="Strandh Ingela SUS_DI" userId="S::ingstr@livsmedelsverk.se::ab1041b7-3012-475e-9ee5-b257db1f6f4e" providerId="AD" clId="Web-{2EB26596-24EF-9B7D-D942-037BEDB1AA70}" dt="2023-03-13T13:51:30.450" v="14"/>
        <pc:sldMkLst>
          <pc:docMk/>
          <pc:sldMk cId="3587709463" sldId="2479"/>
        </pc:sldMkLst>
      </pc:sldChg>
      <pc:sldChg chg="ord">
        <pc:chgData name="Strandh Ingela SUS_DI" userId="S::ingstr@livsmedelsverk.se::ab1041b7-3012-475e-9ee5-b257db1f6f4e" providerId="AD" clId="Web-{2EB26596-24EF-9B7D-D942-037BEDB1AA70}" dt="2023-03-13T13:52:46.406" v="22"/>
        <pc:sldMkLst>
          <pc:docMk/>
          <pc:sldMk cId="2073210267" sldId="2480"/>
        </pc:sldMkLst>
      </pc:sldChg>
      <pc:sldChg chg="ord">
        <pc:chgData name="Strandh Ingela SUS_DI" userId="S::ingstr@livsmedelsverk.se::ab1041b7-3012-475e-9ee5-b257db1f6f4e" providerId="AD" clId="Web-{2EB26596-24EF-9B7D-D942-037BEDB1AA70}" dt="2023-03-13T13:52:45.500" v="21"/>
        <pc:sldMkLst>
          <pc:docMk/>
          <pc:sldMk cId="636567833" sldId="2481"/>
        </pc:sldMkLst>
      </pc:sldChg>
      <pc:sldChg chg="add ord">
        <pc:chgData name="Strandh Ingela SUS_DI" userId="S::ingstr@livsmedelsverk.se::ab1041b7-3012-475e-9ee5-b257db1f6f4e" providerId="AD" clId="Web-{2EB26596-24EF-9B7D-D942-037BEDB1AA70}" dt="2023-03-13T13:52:00.326" v="18"/>
        <pc:sldMkLst>
          <pc:docMk/>
          <pc:sldMk cId="573366400" sldId="2485"/>
        </pc:sldMkLst>
      </pc:sldChg>
      <pc:sldChg chg="addSp delSp modSp add ord">
        <pc:chgData name="Strandh Ingela SUS_DI" userId="S::ingstr@livsmedelsverk.se::ab1041b7-3012-475e-9ee5-b257db1f6f4e" providerId="AD" clId="Web-{2EB26596-24EF-9B7D-D942-037BEDB1AA70}" dt="2023-03-13T13:56:07.742" v="34" actId="20577"/>
        <pc:sldMkLst>
          <pc:docMk/>
          <pc:sldMk cId="2973149774" sldId="2486"/>
        </pc:sldMkLst>
        <pc:spChg chg="mod">
          <ac:chgData name="Strandh Ingela SUS_DI" userId="S::ingstr@livsmedelsverk.se::ab1041b7-3012-475e-9ee5-b257db1f6f4e" providerId="AD" clId="Web-{2EB26596-24EF-9B7D-D942-037BEDB1AA70}" dt="2023-03-13T13:56:07.742" v="34" actId="20577"/>
          <ac:spMkLst>
            <pc:docMk/>
            <pc:sldMk cId="2973149774" sldId="2486"/>
            <ac:spMk id="3" creationId="{00000000-0000-0000-0000-000000000000}"/>
          </ac:spMkLst>
        </pc:spChg>
        <pc:spChg chg="add del mod">
          <ac:chgData name="Strandh Ingela SUS_DI" userId="S::ingstr@livsmedelsverk.se::ab1041b7-3012-475e-9ee5-b257db1f6f4e" providerId="AD" clId="Web-{2EB26596-24EF-9B7D-D942-037BEDB1AA70}" dt="2023-03-13T13:55:40.397" v="27"/>
          <ac:spMkLst>
            <pc:docMk/>
            <pc:sldMk cId="2973149774" sldId="2486"/>
            <ac:spMk id="5" creationId="{A18C72B8-FFBA-BF28-AF36-F70A81DB8995}"/>
          </ac:spMkLst>
        </pc:spChg>
        <pc:picChg chg="add mod ord modCrop">
          <ac:chgData name="Strandh Ingela SUS_DI" userId="S::ingstr@livsmedelsverk.se::ab1041b7-3012-475e-9ee5-b257db1f6f4e" providerId="AD" clId="Web-{2EB26596-24EF-9B7D-D942-037BEDB1AA70}" dt="2023-03-13T13:55:40.397" v="27"/>
          <ac:picMkLst>
            <pc:docMk/>
            <pc:sldMk cId="2973149774" sldId="2486"/>
            <ac:picMk id="6" creationId="{79D6DB55-7C19-958C-FD37-C2D26D2FAF31}"/>
          </ac:picMkLst>
        </pc:picChg>
        <pc:picChg chg="del">
          <ac:chgData name="Strandh Ingela SUS_DI" userId="S::ingstr@livsmedelsverk.se::ab1041b7-3012-475e-9ee5-b257db1f6f4e" providerId="AD" clId="Web-{2EB26596-24EF-9B7D-D942-037BEDB1AA70}" dt="2023-03-13T13:55:31.506" v="26"/>
          <ac:picMkLst>
            <pc:docMk/>
            <pc:sldMk cId="2973149774" sldId="2486"/>
            <ac:picMk id="7" creationId="{D6E9357E-D57D-DB90-4F99-6028C753A881}"/>
          </ac:picMkLst>
        </pc:picChg>
      </pc:sldChg>
      <pc:sldChg chg="add">
        <pc:chgData name="Strandh Ingela SUS_DI" userId="S::ingstr@livsmedelsverk.se::ab1041b7-3012-475e-9ee5-b257db1f6f4e" providerId="AD" clId="Web-{2EB26596-24EF-9B7D-D942-037BEDB1AA70}" dt="2023-03-13T13:50:51.042" v="13"/>
        <pc:sldMkLst>
          <pc:docMk/>
          <pc:sldMk cId="3009826125" sldId="2487"/>
        </pc:sldMkLst>
      </pc:sldChg>
      <pc:sldChg chg="add">
        <pc:chgData name="Strandh Ingela SUS_DI" userId="S::ingstr@livsmedelsverk.se::ab1041b7-3012-475e-9ee5-b257db1f6f4e" providerId="AD" clId="Web-{2EB26596-24EF-9B7D-D942-037BEDB1AA70}" dt="2023-03-13T13:55:05.255" v="25"/>
        <pc:sldMkLst>
          <pc:docMk/>
          <pc:sldMk cId="1045816731" sldId="2488"/>
        </pc:sldMkLst>
      </pc:sldChg>
      <pc:sldMasterChg chg="addSldLayout">
        <pc:chgData name="Strandh Ingela SUS_DI" userId="S::ingstr@livsmedelsverk.se::ab1041b7-3012-475e-9ee5-b257db1f6f4e" providerId="AD" clId="Web-{2EB26596-24EF-9B7D-D942-037BEDB1AA70}" dt="2023-03-13T13:49:48.540" v="11"/>
        <pc:sldMasterMkLst>
          <pc:docMk/>
          <pc:sldMasterMk cId="3619276648" sldId="2147483675"/>
        </pc:sldMasterMkLst>
        <pc:sldLayoutChg chg="add">
          <pc:chgData name="Strandh Ingela SUS_DI" userId="S::ingstr@livsmedelsverk.se::ab1041b7-3012-475e-9ee5-b257db1f6f4e" providerId="AD" clId="Web-{2EB26596-24EF-9B7D-D942-037BEDB1AA70}" dt="2023-03-13T13:49:48.540" v="11"/>
          <pc:sldLayoutMkLst>
            <pc:docMk/>
            <pc:sldMasterMk cId="3619276648" sldId="2147483675"/>
            <pc:sldLayoutMk cId="3654726297" sldId="2147483702"/>
          </pc:sldLayoutMkLst>
        </pc:sldLayoutChg>
        <pc:sldLayoutChg chg="add">
          <pc:chgData name="Strandh Ingela SUS_DI" userId="S::ingstr@livsmedelsverk.se::ab1041b7-3012-475e-9ee5-b257db1f6f4e" providerId="AD" clId="Web-{2EB26596-24EF-9B7D-D942-037BEDB1AA70}" dt="2023-03-13T13:49:48.540" v="11"/>
          <pc:sldLayoutMkLst>
            <pc:docMk/>
            <pc:sldMasterMk cId="3619276648" sldId="2147483675"/>
            <pc:sldLayoutMk cId="2362779770" sldId="2147483719"/>
          </pc:sldLayoutMkLst>
        </pc:sldLayoutChg>
      </pc:sldMasterChg>
    </pc:docChg>
  </pc:docChgLst>
  <pc:docChgLst>
    <pc:chgData name="Strandh Ingela SUS_IS" userId="S::ingstr@livsmedelsverk.se::ab1041b7-3012-475e-9ee5-b257db1f6f4e" providerId="AD" clId="Web-{1BEBCB6B-7EFD-5264-AFD2-3A11C9FB812D}"/>
    <pc:docChg chg="modSld">
      <pc:chgData name="Strandh Ingela SUS_IS" userId="S::ingstr@livsmedelsverk.se::ab1041b7-3012-475e-9ee5-b257db1f6f4e" providerId="AD" clId="Web-{1BEBCB6B-7EFD-5264-AFD2-3A11C9FB812D}" dt="2022-06-21T08:25:15.037" v="78" actId="14100"/>
      <pc:docMkLst>
        <pc:docMk/>
      </pc:docMkLst>
      <pc:sldChg chg="modSp">
        <pc:chgData name="Strandh Ingela SUS_IS" userId="S::ingstr@livsmedelsverk.se::ab1041b7-3012-475e-9ee5-b257db1f6f4e" providerId="AD" clId="Web-{1BEBCB6B-7EFD-5264-AFD2-3A11C9FB812D}" dt="2022-06-21T08:25:15.037" v="78" actId="14100"/>
        <pc:sldMkLst>
          <pc:docMk/>
          <pc:sldMk cId="1907680631" sldId="2189"/>
        </pc:sldMkLst>
        <pc:spChg chg="mod">
          <ac:chgData name="Strandh Ingela SUS_IS" userId="S::ingstr@livsmedelsverk.se::ab1041b7-3012-475e-9ee5-b257db1f6f4e" providerId="AD" clId="Web-{1BEBCB6B-7EFD-5264-AFD2-3A11C9FB812D}" dt="2022-06-21T08:25:04.068" v="76" actId="14100"/>
          <ac:spMkLst>
            <pc:docMk/>
            <pc:sldMk cId="1907680631" sldId="2189"/>
            <ac:spMk id="5" creationId="{7461FC44-A4C3-4C71-B9D0-4F2E0DAA361A}"/>
          </ac:spMkLst>
        </pc:spChg>
        <pc:spChg chg="mod">
          <ac:chgData name="Strandh Ingela SUS_IS" userId="S::ingstr@livsmedelsverk.se::ab1041b7-3012-475e-9ee5-b257db1f6f4e" providerId="AD" clId="Web-{1BEBCB6B-7EFD-5264-AFD2-3A11C9FB812D}" dt="2022-06-21T08:25:09.802" v="77" actId="1076"/>
          <ac:spMkLst>
            <pc:docMk/>
            <pc:sldMk cId="1907680631" sldId="2189"/>
            <ac:spMk id="7" creationId="{3ACF4590-C3A2-4B1C-95C4-707C52EEBE3D}"/>
          </ac:spMkLst>
        </pc:spChg>
        <pc:spChg chg="mod">
          <ac:chgData name="Strandh Ingela SUS_IS" userId="S::ingstr@livsmedelsverk.se::ab1041b7-3012-475e-9ee5-b257db1f6f4e" providerId="AD" clId="Web-{1BEBCB6B-7EFD-5264-AFD2-3A11C9FB812D}" dt="2022-06-21T08:25:15.037" v="78" actId="14100"/>
          <ac:spMkLst>
            <pc:docMk/>
            <pc:sldMk cId="1907680631" sldId="2189"/>
            <ac:spMk id="15" creationId="{F7B024A8-F8B5-4280-8B58-0C7BE21EF91E}"/>
          </ac:spMkLst>
        </pc:spChg>
      </pc:sldChg>
      <pc:sldChg chg="modSp">
        <pc:chgData name="Strandh Ingela SUS_IS" userId="S::ingstr@livsmedelsverk.se::ab1041b7-3012-475e-9ee5-b257db1f6f4e" providerId="AD" clId="Web-{1BEBCB6B-7EFD-5264-AFD2-3A11C9FB812D}" dt="2022-06-21T07:58:46.786" v="71"/>
        <pc:sldMkLst>
          <pc:docMk/>
          <pc:sldMk cId="1789654933" sldId="2198"/>
        </pc:sldMkLst>
        <pc:graphicFrameChg chg="modGraphic">
          <ac:chgData name="Strandh Ingela SUS_IS" userId="S::ingstr@livsmedelsverk.se::ab1041b7-3012-475e-9ee5-b257db1f6f4e" providerId="AD" clId="Web-{1BEBCB6B-7EFD-5264-AFD2-3A11C9FB812D}" dt="2022-06-21T07:58:46.786" v="71"/>
          <ac:graphicFrameMkLst>
            <pc:docMk/>
            <pc:sldMk cId="1789654933" sldId="2198"/>
            <ac:graphicFrameMk id="7" creationId="{A68776BF-1A2F-115C-48BC-9DD4C50998D2}"/>
          </ac:graphicFrameMkLst>
        </pc:graphicFrameChg>
      </pc:sldChg>
      <pc:sldChg chg="modSp">
        <pc:chgData name="Strandh Ingela SUS_IS" userId="S::ingstr@livsmedelsverk.se::ab1041b7-3012-475e-9ee5-b257db1f6f4e" providerId="AD" clId="Web-{1BEBCB6B-7EFD-5264-AFD2-3A11C9FB812D}" dt="2022-06-21T07:51:14.538" v="25" actId="20577"/>
        <pc:sldMkLst>
          <pc:docMk/>
          <pc:sldMk cId="2000965181" sldId="2200"/>
        </pc:sldMkLst>
        <pc:spChg chg="mod">
          <ac:chgData name="Strandh Ingela SUS_IS" userId="S::ingstr@livsmedelsverk.se::ab1041b7-3012-475e-9ee5-b257db1f6f4e" providerId="AD" clId="Web-{1BEBCB6B-7EFD-5264-AFD2-3A11C9FB812D}" dt="2022-06-21T07:50:22.271" v="10" actId="20577"/>
          <ac:spMkLst>
            <pc:docMk/>
            <pc:sldMk cId="2000965181" sldId="2200"/>
            <ac:spMk id="2" creationId="{30FB8111-BA7F-ED67-F266-231BBEE7E72B}"/>
          </ac:spMkLst>
        </pc:spChg>
        <pc:spChg chg="mod">
          <ac:chgData name="Strandh Ingela SUS_IS" userId="S::ingstr@livsmedelsverk.se::ab1041b7-3012-475e-9ee5-b257db1f6f4e" providerId="AD" clId="Web-{1BEBCB6B-7EFD-5264-AFD2-3A11C9FB812D}" dt="2022-06-21T07:51:14.538" v="25" actId="20577"/>
          <ac:spMkLst>
            <pc:docMk/>
            <pc:sldMk cId="2000965181" sldId="2200"/>
            <ac:spMk id="4" creationId="{451F06C6-86E1-9418-86CA-FECB9A5DEF9C}"/>
          </ac:spMkLst>
        </pc:spChg>
      </pc:sldChg>
      <pc:sldChg chg="modSp">
        <pc:chgData name="Strandh Ingela SUS_IS" userId="S::ingstr@livsmedelsverk.se::ab1041b7-3012-475e-9ee5-b257db1f6f4e" providerId="AD" clId="Web-{1BEBCB6B-7EFD-5264-AFD2-3A11C9FB812D}" dt="2022-06-21T08:14:58.034" v="75" actId="20577"/>
        <pc:sldMkLst>
          <pc:docMk/>
          <pc:sldMk cId="1558150778" sldId="2203"/>
        </pc:sldMkLst>
        <pc:spChg chg="mod">
          <ac:chgData name="Strandh Ingela SUS_IS" userId="S::ingstr@livsmedelsverk.se::ab1041b7-3012-475e-9ee5-b257db1f6f4e" providerId="AD" clId="Web-{1BEBCB6B-7EFD-5264-AFD2-3A11C9FB812D}" dt="2022-06-21T08:14:58.034" v="75" actId="20577"/>
          <ac:spMkLst>
            <pc:docMk/>
            <pc:sldMk cId="1558150778" sldId="2203"/>
            <ac:spMk id="3" creationId="{5D5481C8-C78C-8D2A-556F-7D84FA7F0793}"/>
          </ac:spMkLst>
        </pc:spChg>
      </pc:sldChg>
      <pc:sldChg chg="modSp">
        <pc:chgData name="Strandh Ingela SUS_IS" userId="S::ingstr@livsmedelsverk.se::ab1041b7-3012-475e-9ee5-b257db1f6f4e" providerId="AD" clId="Web-{1BEBCB6B-7EFD-5264-AFD2-3A11C9FB812D}" dt="2022-06-21T07:51:56.337" v="29" actId="20577"/>
        <pc:sldMkLst>
          <pc:docMk/>
          <pc:sldMk cId="1963696470" sldId="2212"/>
        </pc:sldMkLst>
        <pc:spChg chg="mod">
          <ac:chgData name="Strandh Ingela SUS_IS" userId="S::ingstr@livsmedelsverk.se::ab1041b7-3012-475e-9ee5-b257db1f6f4e" providerId="AD" clId="Web-{1BEBCB6B-7EFD-5264-AFD2-3A11C9FB812D}" dt="2022-06-21T07:51:47.461" v="28" actId="20577"/>
          <ac:spMkLst>
            <pc:docMk/>
            <pc:sldMk cId="1963696470" sldId="2212"/>
            <ac:spMk id="2" creationId="{8C5B315E-4D26-845C-C41A-27EA3EDE2AE6}"/>
          </ac:spMkLst>
        </pc:spChg>
        <pc:spChg chg="mod">
          <ac:chgData name="Strandh Ingela SUS_IS" userId="S::ingstr@livsmedelsverk.se::ab1041b7-3012-475e-9ee5-b257db1f6f4e" providerId="AD" clId="Web-{1BEBCB6B-7EFD-5264-AFD2-3A11C9FB812D}" dt="2022-06-21T07:51:56.337" v="29" actId="20577"/>
          <ac:spMkLst>
            <pc:docMk/>
            <pc:sldMk cId="1963696470" sldId="2212"/>
            <ac:spMk id="3" creationId="{10CF8210-9C3A-153F-4EDF-80972438EBEF}"/>
          </ac:spMkLst>
        </pc:spChg>
      </pc:sldChg>
      <pc:sldChg chg="modSp">
        <pc:chgData name="Strandh Ingela SUS_IS" userId="S::ingstr@livsmedelsverk.se::ab1041b7-3012-475e-9ee5-b257db1f6f4e" providerId="AD" clId="Web-{1BEBCB6B-7EFD-5264-AFD2-3A11C9FB812D}" dt="2022-06-21T07:54:47.545" v="70" actId="20577"/>
        <pc:sldMkLst>
          <pc:docMk/>
          <pc:sldMk cId="3280105020" sldId="2213"/>
        </pc:sldMkLst>
        <pc:spChg chg="mod">
          <ac:chgData name="Strandh Ingela SUS_IS" userId="S::ingstr@livsmedelsverk.se::ab1041b7-3012-475e-9ee5-b257db1f6f4e" providerId="AD" clId="Web-{1BEBCB6B-7EFD-5264-AFD2-3A11C9FB812D}" dt="2022-06-21T07:54:47.545" v="70" actId="20577"/>
          <ac:spMkLst>
            <pc:docMk/>
            <pc:sldMk cId="3280105020" sldId="2213"/>
            <ac:spMk id="2" creationId="{7A4396C2-8EB0-FC77-10FD-190CDE72F004}"/>
          </ac:spMkLst>
        </pc:spChg>
        <pc:spChg chg="mod">
          <ac:chgData name="Strandh Ingela SUS_IS" userId="S::ingstr@livsmedelsverk.se::ab1041b7-3012-475e-9ee5-b257db1f6f4e" providerId="AD" clId="Web-{1BEBCB6B-7EFD-5264-AFD2-3A11C9FB812D}" dt="2022-06-21T07:53:54.153" v="60" actId="20577"/>
          <ac:spMkLst>
            <pc:docMk/>
            <pc:sldMk cId="3280105020" sldId="2213"/>
            <ac:spMk id="3" creationId="{052AEF81-D79C-0FFE-55AC-8E9681CB77A4}"/>
          </ac:spMkLst>
        </pc:spChg>
      </pc:sldChg>
    </pc:docChg>
  </pc:docChgLst>
  <pc:docChgLst>
    <pc:chgData name="Anders Persson" userId="561f5125-e0d9-4852-acb9-e636ccbe0f2c" providerId="ADAL" clId="{6CAC2153-115C-4C55-A083-709FC1CCC43E}"/>
    <pc:docChg chg="undo custSel modSld">
      <pc:chgData name="Anders Persson" userId="561f5125-e0d9-4852-acb9-e636ccbe0f2c" providerId="ADAL" clId="{6CAC2153-115C-4C55-A083-709FC1CCC43E}" dt="2022-09-28T06:29:37.462" v="622" actId="1076"/>
      <pc:docMkLst>
        <pc:docMk/>
      </pc:docMkLst>
      <pc:sldChg chg="addSp delSp mod">
        <pc:chgData name="Anders Persson" userId="561f5125-e0d9-4852-acb9-e636ccbe0f2c" providerId="ADAL" clId="{6CAC2153-115C-4C55-A083-709FC1CCC43E}" dt="2022-09-28T06:18:12.446" v="472" actId="478"/>
        <pc:sldMkLst>
          <pc:docMk/>
          <pc:sldMk cId="2230958547" sldId="2218"/>
        </pc:sldMkLst>
        <pc:spChg chg="add del">
          <ac:chgData name="Anders Persson" userId="561f5125-e0d9-4852-acb9-e636ccbe0f2c" providerId="ADAL" clId="{6CAC2153-115C-4C55-A083-709FC1CCC43E}" dt="2022-09-28T06:18:12.446" v="472" actId="478"/>
          <ac:spMkLst>
            <pc:docMk/>
            <pc:sldMk cId="2230958547" sldId="2218"/>
            <ac:spMk id="2" creationId="{8784C8CA-3EEA-4D25-85C0-158E469E15BB}"/>
          </ac:spMkLst>
        </pc:spChg>
      </pc:sldChg>
      <pc:sldChg chg="addSp modSp mod">
        <pc:chgData name="Anders Persson" userId="561f5125-e0d9-4852-acb9-e636ccbe0f2c" providerId="ADAL" clId="{6CAC2153-115C-4C55-A083-709FC1CCC43E}" dt="2022-09-28T06:29:37.462" v="622" actId="1076"/>
        <pc:sldMkLst>
          <pc:docMk/>
          <pc:sldMk cId="3878104898" sldId="2220"/>
        </pc:sldMkLst>
        <pc:spChg chg="add mod">
          <ac:chgData name="Anders Persson" userId="561f5125-e0d9-4852-acb9-e636ccbe0f2c" providerId="ADAL" clId="{6CAC2153-115C-4C55-A083-709FC1CCC43E}" dt="2022-09-28T06:29:37.462" v="622" actId="1076"/>
          <ac:spMkLst>
            <pc:docMk/>
            <pc:sldMk cId="3878104898" sldId="2220"/>
            <ac:spMk id="2" creationId="{CB626B76-5AC9-43D4-BB6A-AC2471A58CEA}"/>
          </ac:spMkLst>
        </pc:spChg>
        <pc:spChg chg="mod">
          <ac:chgData name="Anders Persson" userId="561f5125-e0d9-4852-acb9-e636ccbe0f2c" providerId="ADAL" clId="{6CAC2153-115C-4C55-A083-709FC1CCC43E}" dt="2022-09-28T06:28:55.794" v="605" actId="1076"/>
          <ac:spMkLst>
            <pc:docMk/>
            <pc:sldMk cId="3878104898" sldId="2220"/>
            <ac:spMk id="50" creationId="{8767ECE8-90F8-4B63-968F-515A3C3EE234}"/>
          </ac:spMkLst>
        </pc:spChg>
        <pc:spChg chg="add mod">
          <ac:chgData name="Anders Persson" userId="561f5125-e0d9-4852-acb9-e636ccbe0f2c" providerId="ADAL" clId="{6CAC2153-115C-4C55-A083-709FC1CCC43E}" dt="2022-09-28T06:29:30.593" v="621" actId="1076"/>
          <ac:spMkLst>
            <pc:docMk/>
            <pc:sldMk cId="3878104898" sldId="2220"/>
            <ac:spMk id="57" creationId="{0E207702-F4E9-4AA0-9B90-499F44B0F913}"/>
          </ac:spMkLst>
        </pc:spChg>
      </pc:sldChg>
      <pc:sldChg chg="delSp modSp mod">
        <pc:chgData name="Anders Persson" userId="561f5125-e0d9-4852-acb9-e636ccbe0f2c" providerId="ADAL" clId="{6CAC2153-115C-4C55-A083-709FC1CCC43E}" dt="2022-09-28T06:19:29.690" v="579" actId="20577"/>
        <pc:sldMkLst>
          <pc:docMk/>
          <pc:sldMk cId="3824259717" sldId="2248"/>
        </pc:sldMkLst>
        <pc:spChg chg="mod">
          <ac:chgData name="Anders Persson" userId="561f5125-e0d9-4852-acb9-e636ccbe0f2c" providerId="ADAL" clId="{6CAC2153-115C-4C55-A083-709FC1CCC43E}" dt="2022-09-28T06:19:29.690" v="579" actId="20577"/>
          <ac:spMkLst>
            <pc:docMk/>
            <pc:sldMk cId="3824259717" sldId="2248"/>
            <ac:spMk id="3" creationId="{00000000-0000-0000-0000-000000000000}"/>
          </ac:spMkLst>
        </pc:spChg>
        <pc:picChg chg="del">
          <ac:chgData name="Anders Persson" userId="561f5125-e0d9-4852-acb9-e636ccbe0f2c" providerId="ADAL" clId="{6CAC2153-115C-4C55-A083-709FC1CCC43E}" dt="2022-09-28T06:13:46.962" v="85" actId="478"/>
          <ac:picMkLst>
            <pc:docMk/>
            <pc:sldMk cId="3824259717" sldId="2248"/>
            <ac:picMk id="6" creationId="{B5DDD7A1-6052-6050-85CF-5C2D7FB52398}"/>
          </ac:picMkLst>
        </pc:picChg>
      </pc:sldChg>
    </pc:docChg>
  </pc:docChgLst>
  <pc:docChgLst>
    <pc:chgData name="Strandh Ingela SUS_IS" userId="S::ingstr@livsmedelsverk.se::ab1041b7-3012-475e-9ee5-b257db1f6f4e" providerId="AD" clId="Web-{98182383-3EE7-293C-6836-454E6A064F20}"/>
    <pc:docChg chg="modSld">
      <pc:chgData name="Strandh Ingela SUS_IS" userId="S::ingstr@livsmedelsverk.se::ab1041b7-3012-475e-9ee5-b257db1f6f4e" providerId="AD" clId="Web-{98182383-3EE7-293C-6836-454E6A064F20}" dt="2022-06-21T10:54:13.392" v="28" actId="20577"/>
      <pc:docMkLst>
        <pc:docMk/>
      </pc:docMkLst>
      <pc:sldChg chg="modSp">
        <pc:chgData name="Strandh Ingela SUS_IS" userId="S::ingstr@livsmedelsverk.se::ab1041b7-3012-475e-9ee5-b257db1f6f4e" providerId="AD" clId="Web-{98182383-3EE7-293C-6836-454E6A064F20}" dt="2022-06-21T10:54:13.392" v="28" actId="20577"/>
        <pc:sldMkLst>
          <pc:docMk/>
          <pc:sldMk cId="1838426075" sldId="2196"/>
        </pc:sldMkLst>
        <pc:spChg chg="mod">
          <ac:chgData name="Strandh Ingela SUS_IS" userId="S::ingstr@livsmedelsverk.se::ab1041b7-3012-475e-9ee5-b257db1f6f4e" providerId="AD" clId="Web-{98182383-3EE7-293C-6836-454E6A064F20}" dt="2022-06-21T10:54:13.392" v="28" actId="20577"/>
          <ac:spMkLst>
            <pc:docMk/>
            <pc:sldMk cId="1838426075" sldId="2196"/>
            <ac:spMk id="2" creationId="{DA73CF33-EF9D-3B77-A467-17DF1D4FFC0C}"/>
          </ac:spMkLst>
        </pc:spChg>
      </pc:sldChg>
      <pc:sldChg chg="modSp">
        <pc:chgData name="Strandh Ingela SUS_IS" userId="S::ingstr@livsmedelsverk.se::ab1041b7-3012-475e-9ee5-b257db1f6f4e" providerId="AD" clId="Web-{98182383-3EE7-293C-6836-454E6A064F20}" dt="2022-06-21T10:47:17.554" v="3" actId="20577"/>
        <pc:sldMkLst>
          <pc:docMk/>
          <pc:sldMk cId="2000965181" sldId="2200"/>
        </pc:sldMkLst>
        <pc:spChg chg="mod">
          <ac:chgData name="Strandh Ingela SUS_IS" userId="S::ingstr@livsmedelsverk.se::ab1041b7-3012-475e-9ee5-b257db1f6f4e" providerId="AD" clId="Web-{98182383-3EE7-293C-6836-454E6A064F20}" dt="2022-06-21T10:47:17.554" v="3" actId="20577"/>
          <ac:spMkLst>
            <pc:docMk/>
            <pc:sldMk cId="2000965181" sldId="2200"/>
            <ac:spMk id="2" creationId="{30FB8111-BA7F-ED67-F266-231BBEE7E72B}"/>
          </ac:spMkLst>
        </pc:spChg>
      </pc:sldChg>
      <pc:sldChg chg="modSp">
        <pc:chgData name="Strandh Ingela SUS_IS" userId="S::ingstr@livsmedelsverk.se::ab1041b7-3012-475e-9ee5-b257db1f6f4e" providerId="AD" clId="Web-{98182383-3EE7-293C-6836-454E6A064F20}" dt="2022-06-21T10:45:14.614" v="1" actId="20577"/>
        <pc:sldMkLst>
          <pc:docMk/>
          <pc:sldMk cId="577374059" sldId="2211"/>
        </pc:sldMkLst>
        <pc:spChg chg="mod">
          <ac:chgData name="Strandh Ingela SUS_IS" userId="S::ingstr@livsmedelsverk.se::ab1041b7-3012-475e-9ee5-b257db1f6f4e" providerId="AD" clId="Web-{98182383-3EE7-293C-6836-454E6A064F20}" dt="2022-06-21T10:45:14.614" v="1" actId="20577"/>
          <ac:spMkLst>
            <pc:docMk/>
            <pc:sldMk cId="577374059" sldId="2211"/>
            <ac:spMk id="2" creationId="{2B30E836-76C6-997D-F8FD-1319529405A0}"/>
          </ac:spMkLst>
        </pc:spChg>
      </pc:sldChg>
      <pc:sldChg chg="modSp">
        <pc:chgData name="Strandh Ingela SUS_IS" userId="S::ingstr@livsmedelsverk.se::ab1041b7-3012-475e-9ee5-b257db1f6f4e" providerId="AD" clId="Web-{98182383-3EE7-293C-6836-454E6A064F20}" dt="2022-06-21T10:48:39.712" v="6" actId="20577"/>
        <pc:sldMkLst>
          <pc:docMk/>
          <pc:sldMk cId="1963696470" sldId="2212"/>
        </pc:sldMkLst>
        <pc:spChg chg="mod">
          <ac:chgData name="Strandh Ingela SUS_IS" userId="S::ingstr@livsmedelsverk.se::ab1041b7-3012-475e-9ee5-b257db1f6f4e" providerId="AD" clId="Web-{98182383-3EE7-293C-6836-454E6A064F20}" dt="2022-06-21T10:48:39.712" v="6" actId="20577"/>
          <ac:spMkLst>
            <pc:docMk/>
            <pc:sldMk cId="1963696470" sldId="2212"/>
            <ac:spMk id="2" creationId="{8C5B315E-4D26-845C-C41A-27EA3EDE2AE6}"/>
          </ac:spMkLst>
        </pc:spChg>
      </pc:sldChg>
    </pc:docChg>
  </pc:docChgLst>
  <pc:docChgLst>
    <pc:chgData name="Anders Persson" userId="561f5125-e0d9-4852-acb9-e636ccbe0f2c" providerId="ADAL" clId="{7C9D2DFE-0276-4670-BB2A-4874C35F51C6}"/>
    <pc:docChg chg="undo custSel addSld delSld modSld">
      <pc:chgData name="Anders Persson" userId="561f5125-e0d9-4852-acb9-e636ccbe0f2c" providerId="ADAL" clId="{7C9D2DFE-0276-4670-BB2A-4874C35F51C6}" dt="2022-08-18T10:57:58.854" v="1186" actId="20577"/>
      <pc:docMkLst>
        <pc:docMk/>
      </pc:docMkLst>
      <pc:sldChg chg="modSp mod">
        <pc:chgData name="Anders Persson" userId="561f5125-e0d9-4852-acb9-e636ccbe0f2c" providerId="ADAL" clId="{7C9D2DFE-0276-4670-BB2A-4874C35F51C6}" dt="2022-08-18T06:50:05.701" v="0" actId="20577"/>
        <pc:sldMkLst>
          <pc:docMk/>
          <pc:sldMk cId="1742869309" sldId="2216"/>
        </pc:sldMkLst>
        <pc:spChg chg="mod">
          <ac:chgData name="Anders Persson" userId="561f5125-e0d9-4852-acb9-e636ccbe0f2c" providerId="ADAL" clId="{7C9D2DFE-0276-4670-BB2A-4874C35F51C6}" dt="2022-08-18T06:50:05.701" v="0" actId="20577"/>
          <ac:spMkLst>
            <pc:docMk/>
            <pc:sldMk cId="1742869309" sldId="2216"/>
            <ac:spMk id="2" creationId="{DA73CF33-EF9D-3B77-A467-17DF1D4FFC0C}"/>
          </ac:spMkLst>
        </pc:spChg>
      </pc:sldChg>
      <pc:sldChg chg="addSp delSp modSp mod">
        <pc:chgData name="Anders Persson" userId="561f5125-e0d9-4852-acb9-e636ccbe0f2c" providerId="ADAL" clId="{7C9D2DFE-0276-4670-BB2A-4874C35F51C6}" dt="2022-08-18T10:57:58.854" v="1186" actId="20577"/>
        <pc:sldMkLst>
          <pc:docMk/>
          <pc:sldMk cId="2230958547" sldId="2218"/>
        </pc:sldMkLst>
        <pc:spChg chg="del mod">
          <ac:chgData name="Anders Persson" userId="561f5125-e0d9-4852-acb9-e636ccbe0f2c" providerId="ADAL" clId="{7C9D2DFE-0276-4670-BB2A-4874C35F51C6}" dt="2022-08-18T07:03:16.029" v="113" actId="478"/>
          <ac:spMkLst>
            <pc:docMk/>
            <pc:sldMk cId="2230958547" sldId="2218"/>
            <ac:spMk id="2" creationId="{521FDD9B-67AB-4258-8F5E-71047AC97283}"/>
          </ac:spMkLst>
        </pc:spChg>
        <pc:spChg chg="mod ord">
          <ac:chgData name="Anders Persson" userId="561f5125-e0d9-4852-acb9-e636ccbe0f2c" providerId="ADAL" clId="{7C9D2DFE-0276-4670-BB2A-4874C35F51C6}" dt="2022-08-18T06:58:07.774" v="91" actId="167"/>
          <ac:spMkLst>
            <pc:docMk/>
            <pc:sldMk cId="2230958547" sldId="2218"/>
            <ac:spMk id="11" creationId="{D6361FF6-4A64-40B7-A6B5-C7CB0A32DC5B}"/>
          </ac:spMkLst>
        </pc:spChg>
        <pc:spChg chg="del">
          <ac:chgData name="Anders Persson" userId="561f5125-e0d9-4852-acb9-e636ccbe0f2c" providerId="ADAL" clId="{7C9D2DFE-0276-4670-BB2A-4874C35F51C6}" dt="2022-08-18T06:54:39.552" v="6" actId="478"/>
          <ac:spMkLst>
            <pc:docMk/>
            <pc:sldMk cId="2230958547" sldId="2218"/>
            <ac:spMk id="12" creationId="{9AAF8A47-81AA-AB39-51D2-40C683976506}"/>
          </ac:spMkLst>
        </pc:spChg>
        <pc:spChg chg="del">
          <ac:chgData name="Anders Persson" userId="561f5125-e0d9-4852-acb9-e636ccbe0f2c" providerId="ADAL" clId="{7C9D2DFE-0276-4670-BB2A-4874C35F51C6}" dt="2022-08-18T10:56:53.037" v="1160" actId="478"/>
          <ac:spMkLst>
            <pc:docMk/>
            <pc:sldMk cId="2230958547" sldId="2218"/>
            <ac:spMk id="13" creationId="{3EF9F71A-7823-FEDD-277E-FE6D8F43B65B}"/>
          </ac:spMkLst>
        </pc:spChg>
        <pc:spChg chg="add mod">
          <ac:chgData name="Anders Persson" userId="561f5125-e0d9-4852-acb9-e636ccbe0f2c" providerId="ADAL" clId="{7C9D2DFE-0276-4670-BB2A-4874C35F51C6}" dt="2022-08-18T07:07:50.759" v="233" actId="1076"/>
          <ac:spMkLst>
            <pc:docMk/>
            <pc:sldMk cId="2230958547" sldId="2218"/>
            <ac:spMk id="18" creationId="{A4D54D8C-FFAD-473A-A3D8-E1DDA187EEDC}"/>
          </ac:spMkLst>
        </pc:spChg>
        <pc:spChg chg="add del mod">
          <ac:chgData name="Anders Persson" userId="561f5125-e0d9-4852-acb9-e636ccbe0f2c" providerId="ADAL" clId="{7C9D2DFE-0276-4670-BB2A-4874C35F51C6}" dt="2022-08-18T06:56:34.263" v="79" actId="14100"/>
          <ac:spMkLst>
            <pc:docMk/>
            <pc:sldMk cId="2230958547" sldId="2218"/>
            <ac:spMk id="50" creationId="{8767ECE8-90F8-4B63-968F-515A3C3EE234}"/>
          </ac:spMkLst>
        </pc:spChg>
        <pc:spChg chg="add mod ord">
          <ac:chgData name="Anders Persson" userId="561f5125-e0d9-4852-acb9-e636ccbe0f2c" providerId="ADAL" clId="{7C9D2DFE-0276-4670-BB2A-4874C35F51C6}" dt="2022-08-18T07:07:50.759" v="233" actId="1076"/>
          <ac:spMkLst>
            <pc:docMk/>
            <pc:sldMk cId="2230958547" sldId="2218"/>
            <ac:spMk id="52" creationId="{C406FC1B-850D-4FC7-8DD7-8B3E62960333}"/>
          </ac:spMkLst>
        </pc:spChg>
        <pc:spChg chg="add mod">
          <ac:chgData name="Anders Persson" userId="561f5125-e0d9-4852-acb9-e636ccbe0f2c" providerId="ADAL" clId="{7C9D2DFE-0276-4670-BB2A-4874C35F51C6}" dt="2022-08-18T10:57:58.854" v="1186" actId="20577"/>
          <ac:spMkLst>
            <pc:docMk/>
            <pc:sldMk cId="2230958547" sldId="2218"/>
            <ac:spMk id="55" creationId="{1C72EED9-9C2A-494A-AB4F-527CFB1610A0}"/>
          </ac:spMkLst>
        </pc:spChg>
        <pc:spChg chg="del mod">
          <ac:chgData name="Anders Persson" userId="561f5125-e0d9-4852-acb9-e636ccbe0f2c" providerId="ADAL" clId="{7C9D2DFE-0276-4670-BB2A-4874C35F51C6}" dt="2022-08-18T10:57:44.426" v="1177" actId="478"/>
          <ac:spMkLst>
            <pc:docMk/>
            <pc:sldMk cId="2230958547" sldId="2218"/>
            <ac:spMk id="67" creationId="{3843657A-7E39-4A1A-B56D-023483301100}"/>
          </ac:spMkLst>
        </pc:spChg>
        <pc:picChg chg="mod">
          <ac:chgData name="Anders Persson" userId="561f5125-e0d9-4852-acb9-e636ccbe0f2c" providerId="ADAL" clId="{7C9D2DFE-0276-4670-BB2A-4874C35F51C6}" dt="2022-08-18T07:05:09.421" v="150" actId="166"/>
          <ac:picMkLst>
            <pc:docMk/>
            <pc:sldMk cId="2230958547" sldId="2218"/>
            <ac:picMk id="9" creationId="{00000000-0000-0000-0000-000000000000}"/>
          </ac:picMkLst>
        </pc:picChg>
        <pc:picChg chg="mod">
          <ac:chgData name="Anders Persson" userId="561f5125-e0d9-4852-acb9-e636ccbe0f2c" providerId="ADAL" clId="{7C9D2DFE-0276-4670-BB2A-4874C35F51C6}" dt="2022-08-18T06:58:22.298" v="92" actId="167"/>
          <ac:picMkLst>
            <pc:docMk/>
            <pc:sldMk cId="2230958547" sldId="2218"/>
            <ac:picMk id="44" creationId="{501142BF-6E83-4277-824B-AC7D2BECF839}"/>
          </ac:picMkLst>
        </pc:picChg>
        <pc:picChg chg="mod">
          <ac:chgData name="Anders Persson" userId="561f5125-e0d9-4852-acb9-e636ccbe0f2c" providerId="ADAL" clId="{7C9D2DFE-0276-4670-BB2A-4874C35F51C6}" dt="2022-08-18T06:58:22.298" v="92" actId="167"/>
          <ac:picMkLst>
            <pc:docMk/>
            <pc:sldMk cId="2230958547" sldId="2218"/>
            <ac:picMk id="45" creationId="{24F5F1D3-DF11-454E-8F72-FA1D482B9544}"/>
          </ac:picMkLst>
        </pc:picChg>
        <pc:picChg chg="mod">
          <ac:chgData name="Anders Persson" userId="561f5125-e0d9-4852-acb9-e636ccbe0f2c" providerId="ADAL" clId="{7C9D2DFE-0276-4670-BB2A-4874C35F51C6}" dt="2022-08-18T06:58:22.298" v="92" actId="167"/>
          <ac:picMkLst>
            <pc:docMk/>
            <pc:sldMk cId="2230958547" sldId="2218"/>
            <ac:picMk id="46" creationId="{BDED19A0-4C32-4881-BE50-9B19DFF488FB}"/>
          </ac:picMkLst>
        </pc:picChg>
        <pc:picChg chg="mod">
          <ac:chgData name="Anders Persson" userId="561f5125-e0d9-4852-acb9-e636ccbe0f2c" providerId="ADAL" clId="{7C9D2DFE-0276-4670-BB2A-4874C35F51C6}" dt="2022-08-18T06:58:22.298" v="92" actId="167"/>
          <ac:picMkLst>
            <pc:docMk/>
            <pc:sldMk cId="2230958547" sldId="2218"/>
            <ac:picMk id="58" creationId="{A1DE2BB9-62ED-4532-BFAA-CBC1379E2128}"/>
          </ac:picMkLst>
        </pc:picChg>
        <pc:picChg chg="mod">
          <ac:chgData name="Anders Persson" userId="561f5125-e0d9-4852-acb9-e636ccbe0f2c" providerId="ADAL" clId="{7C9D2DFE-0276-4670-BB2A-4874C35F51C6}" dt="2022-08-18T06:58:22.298" v="92" actId="167"/>
          <ac:picMkLst>
            <pc:docMk/>
            <pc:sldMk cId="2230958547" sldId="2218"/>
            <ac:picMk id="60" creationId="{E9A2A273-C6B0-424D-B0DA-19EBC31C5103}"/>
          </ac:picMkLst>
        </pc:picChg>
        <pc:picChg chg="mod">
          <ac:chgData name="Anders Persson" userId="561f5125-e0d9-4852-acb9-e636ccbe0f2c" providerId="ADAL" clId="{7C9D2DFE-0276-4670-BB2A-4874C35F51C6}" dt="2022-08-18T06:58:22.298" v="92" actId="167"/>
          <ac:picMkLst>
            <pc:docMk/>
            <pc:sldMk cId="2230958547" sldId="2218"/>
            <ac:picMk id="65" creationId="{83E8B0D3-75CF-436B-A669-A716DC8250CD}"/>
          </ac:picMkLst>
        </pc:picChg>
        <pc:picChg chg="mod">
          <ac:chgData name="Anders Persson" userId="561f5125-e0d9-4852-acb9-e636ccbe0f2c" providerId="ADAL" clId="{7C9D2DFE-0276-4670-BB2A-4874C35F51C6}" dt="2022-08-18T06:58:32.409" v="93" actId="167"/>
          <ac:picMkLst>
            <pc:docMk/>
            <pc:sldMk cId="2230958547" sldId="2218"/>
            <ac:picMk id="1026" creationId="{26AF3D26-4DD2-4570-B25D-0178C4FDDB95}"/>
          </ac:picMkLst>
        </pc:picChg>
        <pc:cxnChg chg="ord">
          <ac:chgData name="Anders Persson" userId="561f5125-e0d9-4852-acb9-e636ccbe0f2c" providerId="ADAL" clId="{7C9D2DFE-0276-4670-BB2A-4874C35F51C6}" dt="2022-08-18T06:58:50.072" v="94" actId="167"/>
          <ac:cxnSpMkLst>
            <pc:docMk/>
            <pc:sldMk cId="2230958547" sldId="2218"/>
            <ac:cxnSpMk id="48" creationId="{39C34A8D-FABD-4D8C-A8C2-4171D84D8C82}"/>
          </ac:cxnSpMkLst>
        </pc:cxnChg>
        <pc:cxnChg chg="mod">
          <ac:chgData name="Anders Persson" userId="561f5125-e0d9-4852-acb9-e636ccbe0f2c" providerId="ADAL" clId="{7C9D2DFE-0276-4670-BB2A-4874C35F51C6}" dt="2022-08-18T06:58:32.409" v="93" actId="167"/>
          <ac:cxnSpMkLst>
            <pc:docMk/>
            <pc:sldMk cId="2230958547" sldId="2218"/>
            <ac:cxnSpMk id="53" creationId="{4DF5A581-DF63-4BB7-ACD1-9DC02A6D32BA}"/>
          </ac:cxnSpMkLst>
        </pc:cxnChg>
        <pc:cxnChg chg="mod">
          <ac:chgData name="Anders Persson" userId="561f5125-e0d9-4852-acb9-e636ccbe0f2c" providerId="ADAL" clId="{7C9D2DFE-0276-4670-BB2A-4874C35F51C6}" dt="2022-08-18T06:58:32.409" v="93" actId="167"/>
          <ac:cxnSpMkLst>
            <pc:docMk/>
            <pc:sldMk cId="2230958547" sldId="2218"/>
            <ac:cxnSpMk id="54" creationId="{C70C3FFB-EEC3-476C-9036-BFB4F2FAFFE4}"/>
          </ac:cxnSpMkLst>
        </pc:cxnChg>
        <pc:cxnChg chg="mod ord">
          <ac:chgData name="Anders Persson" userId="561f5125-e0d9-4852-acb9-e636ccbe0f2c" providerId="ADAL" clId="{7C9D2DFE-0276-4670-BB2A-4874C35F51C6}" dt="2022-08-18T07:00:05.858" v="96" actId="167"/>
          <ac:cxnSpMkLst>
            <pc:docMk/>
            <pc:sldMk cId="2230958547" sldId="2218"/>
            <ac:cxnSpMk id="56" creationId="{00000000-0000-0000-0000-000000000000}"/>
          </ac:cxnSpMkLst>
        </pc:cxnChg>
      </pc:sldChg>
      <pc:sldChg chg="modSp del mod">
        <pc:chgData name="Anders Persson" userId="561f5125-e0d9-4852-acb9-e636ccbe0f2c" providerId="ADAL" clId="{7C9D2DFE-0276-4670-BB2A-4874C35F51C6}" dt="2022-08-18T09:51:58.549" v="290" actId="47"/>
        <pc:sldMkLst>
          <pc:docMk/>
          <pc:sldMk cId="1042046812" sldId="2219"/>
        </pc:sldMkLst>
        <pc:picChg chg="mod">
          <ac:chgData name="Anders Persson" userId="561f5125-e0d9-4852-acb9-e636ccbe0f2c" providerId="ADAL" clId="{7C9D2DFE-0276-4670-BB2A-4874C35F51C6}" dt="2022-08-18T06:51:11.651" v="4" actId="1036"/>
          <ac:picMkLst>
            <pc:docMk/>
            <pc:sldMk cId="1042046812" sldId="2219"/>
            <ac:picMk id="5" creationId="{74DB1E02-FA80-5EF6-FB0B-C21CE383F5F6}"/>
          </ac:picMkLst>
        </pc:picChg>
      </pc:sldChg>
      <pc:sldChg chg="addSp delSp modSp add mod modAnim">
        <pc:chgData name="Anders Persson" userId="561f5125-e0d9-4852-acb9-e636ccbe0f2c" providerId="ADAL" clId="{7C9D2DFE-0276-4670-BB2A-4874C35F51C6}" dt="2022-08-18T10:57:36.959" v="1176" actId="404"/>
        <pc:sldMkLst>
          <pc:docMk/>
          <pc:sldMk cId="3878104898" sldId="2220"/>
        </pc:sldMkLst>
        <pc:spChg chg="del mod">
          <ac:chgData name="Anders Persson" userId="561f5125-e0d9-4852-acb9-e636ccbe0f2c" providerId="ADAL" clId="{7C9D2DFE-0276-4670-BB2A-4874C35F51C6}" dt="2022-08-18T07:15:53.397" v="236" actId="478"/>
          <ac:spMkLst>
            <pc:docMk/>
            <pc:sldMk cId="3878104898" sldId="2220"/>
            <ac:spMk id="2" creationId="{521FDD9B-67AB-4258-8F5E-71047AC97283}"/>
          </ac:spMkLst>
        </pc:spChg>
        <pc:spChg chg="del">
          <ac:chgData name="Anders Persson" userId="561f5125-e0d9-4852-acb9-e636ccbe0f2c" providerId="ADAL" clId="{7C9D2DFE-0276-4670-BB2A-4874C35F51C6}" dt="2022-08-18T06:54:59.317" v="18" actId="478"/>
          <ac:spMkLst>
            <pc:docMk/>
            <pc:sldMk cId="3878104898" sldId="2220"/>
            <ac:spMk id="12" creationId="{9AAF8A47-81AA-AB39-51D2-40C683976506}"/>
          </ac:spMkLst>
        </pc:spChg>
        <pc:spChg chg="add mod">
          <ac:chgData name="Anders Persson" userId="561f5125-e0d9-4852-acb9-e636ccbe0f2c" providerId="ADAL" clId="{7C9D2DFE-0276-4670-BB2A-4874C35F51C6}" dt="2022-08-18T07:15:54.107" v="237"/>
          <ac:spMkLst>
            <pc:docMk/>
            <pc:sldMk cId="3878104898" sldId="2220"/>
            <ac:spMk id="52" creationId="{E0D0D23A-1462-49EC-AAE3-B02E23C11E35}"/>
          </ac:spMkLst>
        </pc:spChg>
        <pc:spChg chg="add mod">
          <ac:chgData name="Anders Persson" userId="561f5125-e0d9-4852-acb9-e636ccbe0f2c" providerId="ADAL" clId="{7C9D2DFE-0276-4670-BB2A-4874C35F51C6}" dt="2022-08-18T07:16:23.776" v="238"/>
          <ac:spMkLst>
            <pc:docMk/>
            <pc:sldMk cId="3878104898" sldId="2220"/>
            <ac:spMk id="55" creationId="{2CEA2B6B-6371-4DD9-8279-BF17C2597B78}"/>
          </ac:spMkLst>
        </pc:spChg>
        <pc:spChg chg="mod">
          <ac:chgData name="Anders Persson" userId="561f5125-e0d9-4852-acb9-e636ccbe0f2c" providerId="ADAL" clId="{7C9D2DFE-0276-4670-BB2A-4874C35F51C6}" dt="2022-08-18T10:57:36.959" v="1176" actId="404"/>
          <ac:spMkLst>
            <pc:docMk/>
            <pc:sldMk cId="3878104898" sldId="2220"/>
            <ac:spMk id="67" creationId="{3843657A-7E39-4A1A-B56D-023483301100}"/>
          </ac:spMkLst>
        </pc:spChg>
      </pc:sldChg>
      <pc:sldChg chg="addSp delSp modSp new mod modClrScheme chgLayout">
        <pc:chgData name="Anders Persson" userId="561f5125-e0d9-4852-acb9-e636ccbe0f2c" providerId="ADAL" clId="{7C9D2DFE-0276-4670-BB2A-4874C35F51C6}" dt="2022-08-18T10:56:44.440" v="1159" actId="20577"/>
        <pc:sldMkLst>
          <pc:docMk/>
          <pc:sldMk cId="1657296946" sldId="2222"/>
        </pc:sldMkLst>
        <pc:spChg chg="del">
          <ac:chgData name="Anders Persson" userId="561f5125-e0d9-4852-acb9-e636ccbe0f2c" providerId="ADAL" clId="{7C9D2DFE-0276-4670-BB2A-4874C35F51C6}" dt="2022-08-18T08:02:54.465" v="240" actId="700"/>
          <ac:spMkLst>
            <pc:docMk/>
            <pc:sldMk cId="1657296946" sldId="2222"/>
            <ac:spMk id="2" creationId="{8867596C-AA37-4C52-B6BC-FCE1516C18C7}"/>
          </ac:spMkLst>
        </pc:spChg>
        <pc:spChg chg="del mod ord">
          <ac:chgData name="Anders Persson" userId="561f5125-e0d9-4852-acb9-e636ccbe0f2c" providerId="ADAL" clId="{7C9D2DFE-0276-4670-BB2A-4874C35F51C6}" dt="2022-08-18T08:02:54.465" v="240" actId="700"/>
          <ac:spMkLst>
            <pc:docMk/>
            <pc:sldMk cId="1657296946" sldId="2222"/>
            <ac:spMk id="3" creationId="{559C83C3-6B9E-4045-9EB0-977DCF13D269}"/>
          </ac:spMkLst>
        </pc:spChg>
        <pc:spChg chg="del mod ord">
          <ac:chgData name="Anders Persson" userId="561f5125-e0d9-4852-acb9-e636ccbe0f2c" providerId="ADAL" clId="{7C9D2DFE-0276-4670-BB2A-4874C35F51C6}" dt="2022-08-18T08:02:54.465" v="240" actId="700"/>
          <ac:spMkLst>
            <pc:docMk/>
            <pc:sldMk cId="1657296946" sldId="2222"/>
            <ac:spMk id="4" creationId="{3437E598-C22F-4A2F-A8A3-C3453F48D6AA}"/>
          </ac:spMkLst>
        </pc:spChg>
        <pc:spChg chg="add del mod ord">
          <ac:chgData name="Anders Persson" userId="561f5125-e0d9-4852-acb9-e636ccbe0f2c" providerId="ADAL" clId="{7C9D2DFE-0276-4670-BB2A-4874C35F51C6}" dt="2022-08-18T08:02:59.888" v="241" actId="700"/>
          <ac:spMkLst>
            <pc:docMk/>
            <pc:sldMk cId="1657296946" sldId="2222"/>
            <ac:spMk id="5" creationId="{0D5E96A3-717F-44DC-8368-CE496011ACB0}"/>
          </ac:spMkLst>
        </pc:spChg>
        <pc:spChg chg="add del mod ord">
          <ac:chgData name="Anders Persson" userId="561f5125-e0d9-4852-acb9-e636ccbe0f2c" providerId="ADAL" clId="{7C9D2DFE-0276-4670-BB2A-4874C35F51C6}" dt="2022-08-18T08:02:59.888" v="241" actId="700"/>
          <ac:spMkLst>
            <pc:docMk/>
            <pc:sldMk cId="1657296946" sldId="2222"/>
            <ac:spMk id="6" creationId="{9C2BD9DB-F558-4EC7-B84E-D6D17F807F0E}"/>
          </ac:spMkLst>
        </pc:spChg>
        <pc:spChg chg="add del mod ord">
          <ac:chgData name="Anders Persson" userId="561f5125-e0d9-4852-acb9-e636ccbe0f2c" providerId="ADAL" clId="{7C9D2DFE-0276-4670-BB2A-4874C35F51C6}" dt="2022-08-18T08:02:59.888" v="241" actId="700"/>
          <ac:spMkLst>
            <pc:docMk/>
            <pc:sldMk cId="1657296946" sldId="2222"/>
            <ac:spMk id="7" creationId="{C259F0F4-FB76-4514-BF8D-F800D6B7C8C0}"/>
          </ac:spMkLst>
        </pc:spChg>
        <pc:spChg chg="add mod ord">
          <ac:chgData name="Anders Persson" userId="561f5125-e0d9-4852-acb9-e636ccbe0f2c" providerId="ADAL" clId="{7C9D2DFE-0276-4670-BB2A-4874C35F51C6}" dt="2022-08-18T10:56:44.440" v="1159" actId="20577"/>
          <ac:spMkLst>
            <pc:docMk/>
            <pc:sldMk cId="1657296946" sldId="2222"/>
            <ac:spMk id="8" creationId="{D8F33B5A-8064-4B12-AB0F-D0B6A79F17F2}"/>
          </ac:spMkLst>
        </pc:spChg>
        <pc:spChg chg="add mod ord">
          <ac:chgData name="Anders Persson" userId="561f5125-e0d9-4852-acb9-e636ccbe0f2c" providerId="ADAL" clId="{7C9D2DFE-0276-4670-BB2A-4874C35F51C6}" dt="2022-08-18T09:58:43.315" v="1146" actId="20577"/>
          <ac:spMkLst>
            <pc:docMk/>
            <pc:sldMk cId="1657296946" sldId="2222"/>
            <ac:spMk id="9" creationId="{21299A23-D346-4FB9-8203-CD57015D7654}"/>
          </ac:spMkLst>
        </pc:spChg>
        <pc:spChg chg="add del mod ord">
          <ac:chgData name="Anders Persson" userId="561f5125-e0d9-4852-acb9-e636ccbe0f2c" providerId="ADAL" clId="{7C9D2DFE-0276-4670-BB2A-4874C35F51C6}" dt="2022-08-18T09:55:18.401" v="1004" actId="700"/>
          <ac:spMkLst>
            <pc:docMk/>
            <pc:sldMk cId="1657296946" sldId="2222"/>
            <ac:spMk id="10" creationId="{DB008188-5435-4E7D-A8E4-653552580B72}"/>
          </ac:spMkLst>
        </pc:spChg>
        <pc:spChg chg="add del mod ord">
          <ac:chgData name="Anders Persson" userId="561f5125-e0d9-4852-acb9-e636ccbe0f2c" providerId="ADAL" clId="{7C9D2DFE-0276-4670-BB2A-4874C35F51C6}" dt="2022-08-18T09:56:51.970" v="1005" actId="931"/>
          <ac:spMkLst>
            <pc:docMk/>
            <pc:sldMk cId="1657296946" sldId="2222"/>
            <ac:spMk id="11" creationId="{5E27C85A-F7F1-4ECE-9C06-A9AABC9636D1}"/>
          </ac:spMkLst>
        </pc:spChg>
        <pc:picChg chg="add mod">
          <ac:chgData name="Anders Persson" userId="561f5125-e0d9-4852-acb9-e636ccbe0f2c" providerId="ADAL" clId="{7C9D2DFE-0276-4670-BB2A-4874C35F51C6}" dt="2022-08-18T09:57:21.987" v="1006" actId="14826"/>
          <ac:picMkLst>
            <pc:docMk/>
            <pc:sldMk cId="1657296946" sldId="2222"/>
            <ac:picMk id="13" creationId="{C1019936-8C47-4189-A242-4CE914B3BC1C}"/>
          </ac:picMkLst>
        </pc:picChg>
      </pc:sldChg>
    </pc:docChg>
  </pc:docChgLst>
  <pc:docChgLst>
    <pc:chgData name="Eriksson Linda SUS_IS" userId="S::linda.eriksson@livsmedelsverk.se::2ce441ca-e107-497a-a902-a0a3dc874173" providerId="AD" clId="Web-{3AE24497-A529-85BD-C434-14F23B984C70}"/>
    <pc:docChg chg="addSld modSld sldOrd">
      <pc:chgData name="Eriksson Linda SUS_IS" userId="S::linda.eriksson@livsmedelsverk.se::2ce441ca-e107-497a-a902-a0a3dc874173" providerId="AD" clId="Web-{3AE24497-A529-85BD-C434-14F23B984C70}" dt="2022-08-16T12:07:12.308" v="282" actId="1076"/>
      <pc:docMkLst>
        <pc:docMk/>
      </pc:docMkLst>
      <pc:sldChg chg="delSp mod ord modShow">
        <pc:chgData name="Eriksson Linda SUS_IS" userId="S::linda.eriksson@livsmedelsverk.se::2ce441ca-e107-497a-a902-a0a3dc874173" providerId="AD" clId="Web-{3AE24497-A529-85BD-C434-14F23B984C70}" dt="2022-08-16T12:02:25.758" v="238"/>
        <pc:sldMkLst>
          <pc:docMk/>
          <pc:sldMk cId="1480866224" sldId="2065"/>
        </pc:sldMkLst>
        <pc:spChg chg="del">
          <ac:chgData name="Eriksson Linda SUS_IS" userId="S::linda.eriksson@livsmedelsverk.se::2ce441ca-e107-497a-a902-a0a3dc874173" providerId="AD" clId="Web-{3AE24497-A529-85BD-C434-14F23B984C70}" dt="2022-08-16T12:02:25.758" v="238"/>
          <ac:spMkLst>
            <pc:docMk/>
            <pc:sldMk cId="1480866224" sldId="2065"/>
            <ac:spMk id="6" creationId="{D0016258-DB54-699B-73BC-45FDC6A969D6}"/>
          </ac:spMkLst>
        </pc:spChg>
      </pc:sldChg>
      <pc:sldChg chg="addSp delSp modSp modCm">
        <pc:chgData name="Eriksson Linda SUS_IS" userId="S::linda.eriksson@livsmedelsverk.se::2ce441ca-e107-497a-a902-a0a3dc874173" providerId="AD" clId="Web-{3AE24497-A529-85BD-C434-14F23B984C70}" dt="2022-08-16T11:57:42.941" v="230" actId="20577"/>
        <pc:sldMkLst>
          <pc:docMk/>
          <pc:sldMk cId="583650430" sldId="2123"/>
        </pc:sldMkLst>
        <pc:spChg chg="mod">
          <ac:chgData name="Eriksson Linda SUS_IS" userId="S::linda.eriksson@livsmedelsverk.se::2ce441ca-e107-497a-a902-a0a3dc874173" providerId="AD" clId="Web-{3AE24497-A529-85BD-C434-14F23B984C70}" dt="2022-08-16T11:57:42.941" v="230" actId="20577"/>
          <ac:spMkLst>
            <pc:docMk/>
            <pc:sldMk cId="583650430" sldId="2123"/>
            <ac:spMk id="3" creationId="{4A5BCC16-B149-F5AC-D7BB-FF9AD7CEA050}"/>
          </ac:spMkLst>
        </pc:spChg>
        <pc:spChg chg="add del">
          <ac:chgData name="Eriksson Linda SUS_IS" userId="S::linda.eriksson@livsmedelsverk.se::2ce441ca-e107-497a-a902-a0a3dc874173" providerId="AD" clId="Web-{3AE24497-A529-85BD-C434-14F23B984C70}" dt="2022-08-16T06:42:37.841" v="42"/>
          <ac:spMkLst>
            <pc:docMk/>
            <pc:sldMk cId="583650430" sldId="2123"/>
            <ac:spMk id="6" creationId="{01DDEE8B-94BF-D563-D9C2-56A2378316AE}"/>
          </ac:spMkLst>
        </pc:spChg>
      </pc:sldChg>
      <pc:sldChg chg="addSp delSp modSp">
        <pc:chgData name="Eriksson Linda SUS_IS" userId="S::linda.eriksson@livsmedelsverk.se::2ce441ca-e107-497a-a902-a0a3dc874173" providerId="AD" clId="Web-{3AE24497-A529-85BD-C434-14F23B984C70}" dt="2022-08-16T06:43:21.653" v="53" actId="20577"/>
        <pc:sldMkLst>
          <pc:docMk/>
          <pc:sldMk cId="3291196266" sldId="2137"/>
        </pc:sldMkLst>
        <pc:spChg chg="add del mod">
          <ac:chgData name="Eriksson Linda SUS_IS" userId="S::linda.eriksson@livsmedelsverk.se::2ce441ca-e107-497a-a902-a0a3dc874173" providerId="AD" clId="Web-{3AE24497-A529-85BD-C434-14F23B984C70}" dt="2022-08-16T06:43:21.653" v="53" actId="20577"/>
          <ac:spMkLst>
            <pc:docMk/>
            <pc:sldMk cId="3291196266" sldId="2137"/>
            <ac:spMk id="7" creationId="{DA77173E-434D-2757-2AF5-B1888DE67467}"/>
          </ac:spMkLst>
        </pc:spChg>
      </pc:sldChg>
      <pc:sldChg chg="modSp">
        <pc:chgData name="Eriksson Linda SUS_IS" userId="S::linda.eriksson@livsmedelsverk.se::2ce441ca-e107-497a-a902-a0a3dc874173" providerId="AD" clId="Web-{3AE24497-A529-85BD-C434-14F23B984C70}" dt="2022-08-16T06:41:49.029" v="5" actId="20577"/>
        <pc:sldMkLst>
          <pc:docMk/>
          <pc:sldMk cId="1409146701" sldId="2162"/>
        </pc:sldMkLst>
        <pc:spChg chg="mod">
          <ac:chgData name="Eriksson Linda SUS_IS" userId="S::linda.eriksson@livsmedelsverk.se::2ce441ca-e107-497a-a902-a0a3dc874173" providerId="AD" clId="Web-{3AE24497-A529-85BD-C434-14F23B984C70}" dt="2022-08-16T06:41:49.029" v="5" actId="20577"/>
          <ac:spMkLst>
            <pc:docMk/>
            <pc:sldMk cId="1409146701" sldId="2162"/>
            <ac:spMk id="52" creationId="{3CAA382C-4574-4C27-AB11-951BDE0FAB79}"/>
          </ac:spMkLst>
        </pc:spChg>
      </pc:sldChg>
      <pc:sldChg chg="ord">
        <pc:chgData name="Eriksson Linda SUS_IS" userId="S::linda.eriksson@livsmedelsverk.se::2ce441ca-e107-497a-a902-a0a3dc874173" providerId="AD" clId="Web-{3AE24497-A529-85BD-C434-14F23B984C70}" dt="2022-08-16T12:03:37.587" v="241"/>
        <pc:sldMkLst>
          <pc:docMk/>
          <pc:sldMk cId="3368145580" sldId="2165"/>
        </pc:sldMkLst>
      </pc:sldChg>
      <pc:sldChg chg="ord">
        <pc:chgData name="Eriksson Linda SUS_IS" userId="S::linda.eriksson@livsmedelsverk.se::2ce441ca-e107-497a-a902-a0a3dc874173" providerId="AD" clId="Web-{3AE24497-A529-85BD-C434-14F23B984C70}" dt="2022-08-16T12:03:42.384" v="242"/>
        <pc:sldMkLst>
          <pc:docMk/>
          <pc:sldMk cId="3707405503" sldId="2171"/>
        </pc:sldMkLst>
      </pc:sldChg>
      <pc:sldChg chg="delSp ord">
        <pc:chgData name="Eriksson Linda SUS_IS" userId="S::linda.eriksson@livsmedelsverk.se::2ce441ca-e107-497a-a902-a0a3dc874173" providerId="AD" clId="Web-{3AE24497-A529-85BD-C434-14F23B984C70}" dt="2022-08-16T12:02:43.102" v="239"/>
        <pc:sldMkLst>
          <pc:docMk/>
          <pc:sldMk cId="1907680631" sldId="2189"/>
        </pc:sldMkLst>
        <pc:spChg chg="del">
          <ac:chgData name="Eriksson Linda SUS_IS" userId="S::linda.eriksson@livsmedelsverk.se::2ce441ca-e107-497a-a902-a0a3dc874173" providerId="AD" clId="Web-{3AE24497-A529-85BD-C434-14F23B984C70}" dt="2022-08-16T11:54:06.954" v="213"/>
          <ac:spMkLst>
            <pc:docMk/>
            <pc:sldMk cId="1907680631" sldId="2189"/>
            <ac:spMk id="10" creationId="{3DFE9F27-3FB4-D7CC-AADF-6F6FB65560DC}"/>
          </ac:spMkLst>
        </pc:spChg>
        <pc:spChg chg="del">
          <ac:chgData name="Eriksson Linda SUS_IS" userId="S::linda.eriksson@livsmedelsverk.se::2ce441ca-e107-497a-a902-a0a3dc874173" providerId="AD" clId="Web-{3AE24497-A529-85BD-C434-14F23B984C70}" dt="2022-08-16T11:54:09.892" v="214"/>
          <ac:spMkLst>
            <pc:docMk/>
            <pc:sldMk cId="1907680631" sldId="2189"/>
            <ac:spMk id="17" creationId="{2124729E-2DFC-1452-A34F-E63B80DE6EE0}"/>
          </ac:spMkLst>
        </pc:spChg>
      </pc:sldChg>
      <pc:sldChg chg="ord">
        <pc:chgData name="Eriksson Linda SUS_IS" userId="S::linda.eriksson@livsmedelsverk.se::2ce441ca-e107-497a-a902-a0a3dc874173" providerId="AD" clId="Web-{3AE24497-A529-85BD-C434-14F23B984C70}" dt="2022-08-16T12:03:53.009" v="245"/>
        <pc:sldMkLst>
          <pc:docMk/>
          <pc:sldMk cId="4083499636" sldId="2193"/>
        </pc:sldMkLst>
      </pc:sldChg>
      <pc:sldChg chg="modSp">
        <pc:chgData name="Eriksson Linda SUS_IS" userId="S::linda.eriksson@livsmedelsverk.se::2ce441ca-e107-497a-a902-a0a3dc874173" providerId="AD" clId="Web-{3AE24497-A529-85BD-C434-14F23B984C70}" dt="2022-08-16T12:05:05.604" v="263" actId="20577"/>
        <pc:sldMkLst>
          <pc:docMk/>
          <pc:sldMk cId="1838426075" sldId="2196"/>
        </pc:sldMkLst>
        <pc:spChg chg="mod">
          <ac:chgData name="Eriksson Linda SUS_IS" userId="S::linda.eriksson@livsmedelsverk.se::2ce441ca-e107-497a-a902-a0a3dc874173" providerId="AD" clId="Web-{3AE24497-A529-85BD-C434-14F23B984C70}" dt="2022-08-16T12:05:05.604" v="263" actId="20577"/>
          <ac:spMkLst>
            <pc:docMk/>
            <pc:sldMk cId="1838426075" sldId="2196"/>
            <ac:spMk id="2" creationId="{DA73CF33-EF9D-3B77-A467-17DF1D4FFC0C}"/>
          </ac:spMkLst>
        </pc:spChg>
      </pc:sldChg>
      <pc:sldChg chg="delSp">
        <pc:chgData name="Eriksson Linda SUS_IS" userId="S::linda.eriksson@livsmedelsverk.se::2ce441ca-e107-497a-a902-a0a3dc874173" providerId="AD" clId="Web-{3AE24497-A529-85BD-C434-14F23B984C70}" dt="2022-08-16T12:03:22.149" v="240"/>
        <pc:sldMkLst>
          <pc:docMk/>
          <pc:sldMk cId="740482573" sldId="2201"/>
        </pc:sldMkLst>
        <pc:spChg chg="del">
          <ac:chgData name="Eriksson Linda SUS_IS" userId="S::linda.eriksson@livsmedelsverk.se::2ce441ca-e107-497a-a902-a0a3dc874173" providerId="AD" clId="Web-{3AE24497-A529-85BD-C434-14F23B984C70}" dt="2022-08-16T12:03:22.149" v="240"/>
          <ac:spMkLst>
            <pc:docMk/>
            <pc:sldMk cId="740482573" sldId="2201"/>
            <ac:spMk id="2" creationId="{CCE67B86-F4DD-F612-0E80-454D8DEC6348}"/>
          </ac:spMkLst>
        </pc:spChg>
      </pc:sldChg>
      <pc:sldChg chg="ord">
        <pc:chgData name="Eriksson Linda SUS_IS" userId="S::linda.eriksson@livsmedelsverk.se::2ce441ca-e107-497a-a902-a0a3dc874173" providerId="AD" clId="Web-{3AE24497-A529-85BD-C434-14F23B984C70}" dt="2022-08-16T12:03:59.446" v="246"/>
        <pc:sldMkLst>
          <pc:docMk/>
          <pc:sldMk cId="3134276469" sldId="2202"/>
        </pc:sldMkLst>
      </pc:sldChg>
      <pc:sldChg chg="ord">
        <pc:chgData name="Eriksson Linda SUS_IS" userId="S::linda.eriksson@livsmedelsverk.se::2ce441ca-e107-497a-a902-a0a3dc874173" providerId="AD" clId="Web-{3AE24497-A529-85BD-C434-14F23B984C70}" dt="2022-08-16T12:03:42.384" v="243"/>
        <pc:sldMkLst>
          <pc:docMk/>
          <pc:sldMk cId="1558150778" sldId="2203"/>
        </pc:sldMkLst>
      </pc:sldChg>
      <pc:sldChg chg="modSp">
        <pc:chgData name="Eriksson Linda SUS_IS" userId="S::linda.eriksson@livsmedelsverk.se::2ce441ca-e107-497a-a902-a0a3dc874173" providerId="AD" clId="Web-{3AE24497-A529-85BD-C434-14F23B984C70}" dt="2022-08-16T11:52:00.374" v="209" actId="20577"/>
        <pc:sldMkLst>
          <pc:docMk/>
          <pc:sldMk cId="50304527" sldId="2204"/>
        </pc:sldMkLst>
        <pc:spChg chg="mod">
          <ac:chgData name="Eriksson Linda SUS_IS" userId="S::linda.eriksson@livsmedelsverk.se::2ce441ca-e107-497a-a902-a0a3dc874173" providerId="AD" clId="Web-{3AE24497-A529-85BD-C434-14F23B984C70}" dt="2022-08-16T11:52:00.374" v="209" actId="20577"/>
          <ac:spMkLst>
            <pc:docMk/>
            <pc:sldMk cId="50304527" sldId="2204"/>
            <ac:spMk id="2" creationId="{E30922B3-569E-4236-ACA3-0CE9193C82C8}"/>
          </ac:spMkLst>
        </pc:spChg>
        <pc:spChg chg="mod">
          <ac:chgData name="Eriksson Linda SUS_IS" userId="S::linda.eriksson@livsmedelsverk.se::2ce441ca-e107-497a-a902-a0a3dc874173" providerId="AD" clId="Web-{3AE24497-A529-85BD-C434-14F23B984C70}" dt="2022-08-16T06:42:31.185" v="40" actId="1076"/>
          <ac:spMkLst>
            <pc:docMk/>
            <pc:sldMk cId="50304527" sldId="2204"/>
            <ac:spMk id="4" creationId="{CA627958-0755-60C2-B28D-4D59612253D8}"/>
          </ac:spMkLst>
        </pc:spChg>
      </pc:sldChg>
      <pc:sldChg chg="ord">
        <pc:chgData name="Eriksson Linda SUS_IS" userId="S::linda.eriksson@livsmedelsverk.se::2ce441ca-e107-497a-a902-a0a3dc874173" providerId="AD" clId="Web-{3AE24497-A529-85BD-C434-14F23B984C70}" dt="2022-08-16T12:03:48.212" v="244"/>
        <pc:sldMkLst>
          <pc:docMk/>
          <pc:sldMk cId="1157788728" sldId="2207"/>
        </pc:sldMkLst>
      </pc:sldChg>
      <pc:sldChg chg="addSp modSp modNotes">
        <pc:chgData name="Eriksson Linda SUS_IS" userId="S::linda.eriksson@livsmedelsverk.se::2ce441ca-e107-497a-a902-a0a3dc874173" providerId="AD" clId="Web-{3AE24497-A529-85BD-C434-14F23B984C70}" dt="2022-08-16T12:07:12.308" v="282" actId="1076"/>
        <pc:sldMkLst>
          <pc:docMk/>
          <pc:sldMk cId="1742869309" sldId="2216"/>
        </pc:sldMkLst>
        <pc:spChg chg="mod">
          <ac:chgData name="Eriksson Linda SUS_IS" userId="S::linda.eriksson@livsmedelsverk.se::2ce441ca-e107-497a-a902-a0a3dc874173" providerId="AD" clId="Web-{3AE24497-A529-85BD-C434-14F23B984C70}" dt="2022-08-16T07:59:31.993" v="104" actId="20577"/>
          <ac:spMkLst>
            <pc:docMk/>
            <pc:sldMk cId="1742869309" sldId="2216"/>
            <ac:spMk id="2" creationId="{DA73CF33-EF9D-3B77-A467-17DF1D4FFC0C}"/>
          </ac:spMkLst>
        </pc:spChg>
        <pc:spChg chg="add mod">
          <ac:chgData name="Eriksson Linda SUS_IS" userId="S::linda.eriksson@livsmedelsverk.se::2ce441ca-e107-497a-a902-a0a3dc874173" providerId="AD" clId="Web-{3AE24497-A529-85BD-C434-14F23B984C70}" dt="2022-08-16T12:07:12.308" v="282" actId="1076"/>
          <ac:spMkLst>
            <pc:docMk/>
            <pc:sldMk cId="1742869309" sldId="2216"/>
            <ac:spMk id="4" creationId="{6EC5A62A-8FA5-3239-36C3-AC2E0A4A029A}"/>
          </ac:spMkLst>
        </pc:spChg>
      </pc:sldChg>
      <pc:sldChg chg="ord">
        <pc:chgData name="Eriksson Linda SUS_IS" userId="S::linda.eriksson@livsmedelsverk.se::2ce441ca-e107-497a-a902-a0a3dc874173" providerId="AD" clId="Web-{3AE24497-A529-85BD-C434-14F23B984C70}" dt="2022-08-16T11:54:18.001" v="215"/>
        <pc:sldMkLst>
          <pc:docMk/>
          <pc:sldMk cId="2230958547" sldId="2218"/>
        </pc:sldMkLst>
      </pc:sldChg>
      <pc:sldChg chg="addSp delSp modSp new">
        <pc:chgData name="Eriksson Linda SUS_IS" userId="S::linda.eriksson@livsmedelsverk.se::2ce441ca-e107-497a-a902-a0a3dc874173" providerId="AD" clId="Web-{3AE24497-A529-85BD-C434-14F23B984C70}" dt="2022-08-16T12:00:59.819" v="236" actId="20577"/>
        <pc:sldMkLst>
          <pc:docMk/>
          <pc:sldMk cId="1042046812" sldId="2219"/>
        </pc:sldMkLst>
        <pc:spChg chg="mod">
          <ac:chgData name="Eriksson Linda SUS_IS" userId="S::linda.eriksson@livsmedelsverk.se::2ce441ca-e107-497a-a902-a0a3dc874173" providerId="AD" clId="Web-{3AE24497-A529-85BD-C434-14F23B984C70}" dt="2022-08-16T12:00:59.819" v="236" actId="20577"/>
          <ac:spMkLst>
            <pc:docMk/>
            <pc:sldMk cId="1042046812" sldId="2219"/>
            <ac:spMk id="2" creationId="{135C367A-03D6-8D70-A0C4-606E3531C749}"/>
          </ac:spMkLst>
        </pc:spChg>
        <pc:spChg chg="del">
          <ac:chgData name="Eriksson Linda SUS_IS" userId="S::linda.eriksson@livsmedelsverk.se::2ce441ca-e107-497a-a902-a0a3dc874173" providerId="AD" clId="Web-{3AE24497-A529-85BD-C434-14F23B984C70}" dt="2022-08-16T11:58:13.239" v="233"/>
          <ac:spMkLst>
            <pc:docMk/>
            <pc:sldMk cId="1042046812" sldId="2219"/>
            <ac:spMk id="3" creationId="{F43C4550-AE18-7FD4-D75B-45A15FCA6921}"/>
          </ac:spMkLst>
        </pc:spChg>
        <pc:spChg chg="del">
          <ac:chgData name="Eriksson Linda SUS_IS" userId="S::linda.eriksson@livsmedelsverk.se::2ce441ca-e107-497a-a902-a0a3dc874173" providerId="AD" clId="Web-{3AE24497-A529-85BD-C434-14F23B984C70}" dt="2022-08-16T11:58:08.535" v="232"/>
          <ac:spMkLst>
            <pc:docMk/>
            <pc:sldMk cId="1042046812" sldId="2219"/>
            <ac:spMk id="4" creationId="{8FF6785A-112E-D6DD-AE4E-3F9A2E413AD2}"/>
          </ac:spMkLst>
        </pc:spChg>
        <pc:picChg chg="add mod ord">
          <ac:chgData name="Eriksson Linda SUS_IS" userId="S::linda.eriksson@livsmedelsverk.se::2ce441ca-e107-497a-a902-a0a3dc874173" providerId="AD" clId="Web-{3AE24497-A529-85BD-C434-14F23B984C70}" dt="2022-08-16T11:58:08.535" v="232"/>
          <ac:picMkLst>
            <pc:docMk/>
            <pc:sldMk cId="1042046812" sldId="2219"/>
            <ac:picMk id="5" creationId="{74DB1E02-FA80-5EF6-FB0B-C21CE383F5F6}"/>
          </ac:picMkLst>
        </pc:picChg>
      </pc:sldChg>
    </pc:docChg>
  </pc:docChgLst>
  <pc:docChgLst>
    <pc:chgData name="Strandh Ingela SUS_DI" userId="S::ingstr@livsmedelsverk.se::ab1041b7-3012-475e-9ee5-b257db1f6f4e" providerId="AD" clId="Web-{9C6CBB9A-80EF-7F64-0556-CF598ECD8B78}"/>
    <pc:docChg chg="addSld delSld modSld sldOrd">
      <pc:chgData name="Strandh Ingela SUS_DI" userId="S::ingstr@livsmedelsverk.se::ab1041b7-3012-475e-9ee5-b257db1f6f4e" providerId="AD" clId="Web-{9C6CBB9A-80EF-7F64-0556-CF598ECD8B78}" dt="2022-09-21T19:32:02.810" v="685"/>
      <pc:docMkLst>
        <pc:docMk/>
      </pc:docMkLst>
      <pc:sldChg chg="addSp delSp modSp modNotes">
        <pc:chgData name="Strandh Ingela SUS_DI" userId="S::ingstr@livsmedelsverk.se::ab1041b7-3012-475e-9ee5-b257db1f6f4e" providerId="AD" clId="Web-{9C6CBB9A-80EF-7F64-0556-CF598ECD8B78}" dt="2022-09-21T19:20:02.726" v="566" actId="14100"/>
        <pc:sldMkLst>
          <pc:docMk/>
          <pc:sldMk cId="1480866224" sldId="2065"/>
        </pc:sldMkLst>
        <pc:spChg chg="mod">
          <ac:chgData name="Strandh Ingela SUS_DI" userId="S::ingstr@livsmedelsverk.se::ab1041b7-3012-475e-9ee5-b257db1f6f4e" providerId="AD" clId="Web-{9C6CBB9A-80EF-7F64-0556-CF598ECD8B78}" dt="2022-09-21T18:52:29.142" v="560" actId="1076"/>
          <ac:spMkLst>
            <pc:docMk/>
            <pc:sldMk cId="1480866224" sldId="2065"/>
            <ac:spMk id="2" creationId="{46916819-7570-130C-2C76-CF47BFDFF71A}"/>
          </ac:spMkLst>
        </pc:spChg>
        <pc:spChg chg="mod">
          <ac:chgData name="Strandh Ingela SUS_DI" userId="S::ingstr@livsmedelsverk.se::ab1041b7-3012-475e-9ee5-b257db1f6f4e" providerId="AD" clId="Web-{9C6CBB9A-80EF-7F64-0556-CF598ECD8B78}" dt="2022-09-21T18:52:37.829" v="561" actId="1076"/>
          <ac:spMkLst>
            <pc:docMk/>
            <pc:sldMk cId="1480866224" sldId="2065"/>
            <ac:spMk id="3" creationId="{B9B68AEE-E98F-7B43-E889-9E83C6F0268A}"/>
          </ac:spMkLst>
        </pc:spChg>
        <pc:spChg chg="del">
          <ac:chgData name="Strandh Ingela SUS_DI" userId="S::ingstr@livsmedelsverk.se::ab1041b7-3012-475e-9ee5-b257db1f6f4e" providerId="AD" clId="Web-{9C6CBB9A-80EF-7F64-0556-CF598ECD8B78}" dt="2022-09-21T18:52:24.860" v="559"/>
          <ac:spMkLst>
            <pc:docMk/>
            <pc:sldMk cId="1480866224" sldId="2065"/>
            <ac:spMk id="4" creationId="{D22C0682-5BC3-8D61-5405-76DA4A3D229E}"/>
          </ac:spMkLst>
        </pc:spChg>
        <pc:picChg chg="add mod">
          <ac:chgData name="Strandh Ingela SUS_DI" userId="S::ingstr@livsmedelsverk.se::ab1041b7-3012-475e-9ee5-b257db1f6f4e" providerId="AD" clId="Web-{9C6CBB9A-80EF-7F64-0556-CF598ECD8B78}" dt="2022-09-21T19:20:02.726" v="566" actId="14100"/>
          <ac:picMkLst>
            <pc:docMk/>
            <pc:sldMk cId="1480866224" sldId="2065"/>
            <ac:picMk id="4" creationId="{660CFFD8-9C71-1A39-237A-B4245586A25C}"/>
          </ac:picMkLst>
        </pc:picChg>
        <pc:picChg chg="del mod">
          <ac:chgData name="Strandh Ingela SUS_DI" userId="S::ingstr@livsmedelsverk.se::ab1041b7-3012-475e-9ee5-b257db1f6f4e" providerId="AD" clId="Web-{9C6CBB9A-80EF-7F64-0556-CF598ECD8B78}" dt="2022-09-21T19:19:26.039" v="563"/>
          <ac:picMkLst>
            <pc:docMk/>
            <pc:sldMk cId="1480866224" sldId="2065"/>
            <ac:picMk id="7" creationId="{6D0C1D9A-5FA9-5F03-08E9-5E67FD1839C9}"/>
          </ac:picMkLst>
        </pc:picChg>
      </pc:sldChg>
      <pc:sldChg chg="modSp modCm">
        <pc:chgData name="Strandh Ingela SUS_DI" userId="S::ingstr@livsmedelsverk.se::ab1041b7-3012-475e-9ee5-b257db1f6f4e" providerId="AD" clId="Web-{9C6CBB9A-80EF-7F64-0556-CF598ECD8B78}" dt="2022-09-21T18:49:01.921" v="529" actId="1076"/>
        <pc:sldMkLst>
          <pc:docMk/>
          <pc:sldMk cId="583650430" sldId="2123"/>
        </pc:sldMkLst>
        <pc:spChg chg="mod">
          <ac:chgData name="Strandh Ingela SUS_DI" userId="S::ingstr@livsmedelsverk.se::ab1041b7-3012-475e-9ee5-b257db1f6f4e" providerId="AD" clId="Web-{9C6CBB9A-80EF-7F64-0556-CF598ECD8B78}" dt="2022-09-21T18:48:33.498" v="527" actId="14100"/>
          <ac:spMkLst>
            <pc:docMk/>
            <pc:sldMk cId="583650430" sldId="2123"/>
            <ac:spMk id="2" creationId="{38BCA28B-AAD6-AAAD-B5A1-9D70FFE91438}"/>
          </ac:spMkLst>
        </pc:spChg>
        <pc:spChg chg="mod">
          <ac:chgData name="Strandh Ingela SUS_DI" userId="S::ingstr@livsmedelsverk.se::ab1041b7-3012-475e-9ee5-b257db1f6f4e" providerId="AD" clId="Web-{9C6CBB9A-80EF-7F64-0556-CF598ECD8B78}" dt="2022-09-21T18:48:29.483" v="525" actId="1076"/>
          <ac:spMkLst>
            <pc:docMk/>
            <pc:sldMk cId="583650430" sldId="2123"/>
            <ac:spMk id="3" creationId="{4A5BCC16-B149-F5AC-D7BB-FF9AD7CEA050}"/>
          </ac:spMkLst>
        </pc:spChg>
        <pc:spChg chg="mod">
          <ac:chgData name="Strandh Ingela SUS_DI" userId="S::ingstr@livsmedelsverk.se::ab1041b7-3012-475e-9ee5-b257db1f6f4e" providerId="AD" clId="Web-{9C6CBB9A-80EF-7F64-0556-CF598ECD8B78}" dt="2022-09-21T18:49:01.921" v="529" actId="1076"/>
          <ac:spMkLst>
            <pc:docMk/>
            <pc:sldMk cId="583650430" sldId="2123"/>
            <ac:spMk id="7" creationId="{00000000-0000-0000-0000-000000000000}"/>
          </ac:spMkLst>
        </pc:spChg>
        <pc:picChg chg="mod">
          <ac:chgData name="Strandh Ingela SUS_DI" userId="S::ingstr@livsmedelsverk.se::ab1041b7-3012-475e-9ee5-b257db1f6f4e" providerId="AD" clId="Web-{9C6CBB9A-80EF-7F64-0556-CF598ECD8B78}" dt="2022-09-21T18:48:56.577" v="528" actId="1076"/>
          <ac:picMkLst>
            <pc:docMk/>
            <pc:sldMk cId="583650430" sldId="2123"/>
            <ac:picMk id="15" creationId="{00000000-0000-0000-0000-000000000000}"/>
          </ac:picMkLst>
        </pc:picChg>
      </pc:sldChg>
      <pc:sldChg chg="addSp delSp modSp modNotes">
        <pc:chgData name="Strandh Ingela SUS_DI" userId="S::ingstr@livsmedelsverk.se::ab1041b7-3012-475e-9ee5-b257db1f6f4e" providerId="AD" clId="Web-{9C6CBB9A-80EF-7F64-0556-CF598ECD8B78}" dt="2022-09-21T19:27:05.580" v="612" actId="14100"/>
        <pc:sldMkLst>
          <pc:docMk/>
          <pc:sldMk cId="3291196266" sldId="2137"/>
        </pc:sldMkLst>
        <pc:spChg chg="mod">
          <ac:chgData name="Strandh Ingela SUS_DI" userId="S::ingstr@livsmedelsverk.se::ab1041b7-3012-475e-9ee5-b257db1f6f4e" providerId="AD" clId="Web-{9C6CBB9A-80EF-7F64-0556-CF598ECD8B78}" dt="2022-09-21T18:51:13.156" v="541" actId="1076"/>
          <ac:spMkLst>
            <pc:docMk/>
            <pc:sldMk cId="3291196266" sldId="2137"/>
            <ac:spMk id="2" creationId="{79A99505-608A-EBE9-A750-E11AE47A386C}"/>
          </ac:spMkLst>
        </pc:spChg>
        <pc:spChg chg="mod">
          <ac:chgData name="Strandh Ingela SUS_DI" userId="S::ingstr@livsmedelsverk.se::ab1041b7-3012-475e-9ee5-b257db1f6f4e" providerId="AD" clId="Web-{9C6CBB9A-80EF-7F64-0556-CF598ECD8B78}" dt="2022-09-21T18:51:08.094" v="540" actId="1076"/>
          <ac:spMkLst>
            <pc:docMk/>
            <pc:sldMk cId="3291196266" sldId="2137"/>
            <ac:spMk id="3" creationId="{4AF59197-BB2E-88AF-7D52-87E9B970B2F4}"/>
          </ac:spMkLst>
        </pc:spChg>
        <pc:spChg chg="del">
          <ac:chgData name="Strandh Ingela SUS_DI" userId="S::ingstr@livsmedelsverk.se::ab1041b7-3012-475e-9ee5-b257db1f6f4e" providerId="AD" clId="Web-{9C6CBB9A-80EF-7F64-0556-CF598ECD8B78}" dt="2022-09-21T18:50:54.359" v="538"/>
          <ac:spMkLst>
            <pc:docMk/>
            <pc:sldMk cId="3291196266" sldId="2137"/>
            <ac:spMk id="4" creationId="{023B702B-C6BA-2BC2-4CC6-448E72676536}"/>
          </ac:spMkLst>
        </pc:spChg>
        <pc:picChg chg="add mod">
          <ac:chgData name="Strandh Ingela SUS_DI" userId="S::ingstr@livsmedelsverk.se::ab1041b7-3012-475e-9ee5-b257db1f6f4e" providerId="AD" clId="Web-{9C6CBB9A-80EF-7F64-0556-CF598ECD8B78}" dt="2022-09-21T19:27:05.580" v="612" actId="14100"/>
          <ac:picMkLst>
            <pc:docMk/>
            <pc:sldMk cId="3291196266" sldId="2137"/>
            <ac:picMk id="4" creationId="{1D29F115-B3F8-A4F7-0D9C-FC9AC3E99B56}"/>
          </ac:picMkLst>
        </pc:picChg>
        <pc:picChg chg="del mod">
          <ac:chgData name="Strandh Ingela SUS_DI" userId="S::ingstr@livsmedelsverk.se::ab1041b7-3012-475e-9ee5-b257db1f6f4e" providerId="AD" clId="Web-{9C6CBB9A-80EF-7F64-0556-CF598ECD8B78}" dt="2022-09-21T19:26:39.127" v="608"/>
          <ac:picMkLst>
            <pc:docMk/>
            <pc:sldMk cId="3291196266" sldId="2137"/>
            <ac:picMk id="6" creationId="{1B531777-751D-63A5-0DD6-408E2427F625}"/>
          </ac:picMkLst>
        </pc:picChg>
      </pc:sldChg>
      <pc:sldChg chg="delSp modSp">
        <pc:chgData name="Strandh Ingela SUS_DI" userId="S::ingstr@livsmedelsverk.se::ab1041b7-3012-475e-9ee5-b257db1f6f4e" providerId="AD" clId="Web-{9C6CBB9A-80EF-7F64-0556-CF598ECD8B78}" dt="2022-09-21T18:15:42.683" v="49" actId="20577"/>
        <pc:sldMkLst>
          <pc:docMk/>
          <pc:sldMk cId="1409146701" sldId="2162"/>
        </pc:sldMkLst>
        <pc:spChg chg="mod">
          <ac:chgData name="Strandh Ingela SUS_DI" userId="S::ingstr@livsmedelsverk.se::ab1041b7-3012-475e-9ee5-b257db1f6f4e" providerId="AD" clId="Web-{9C6CBB9A-80EF-7F64-0556-CF598ECD8B78}" dt="2022-09-21T18:14:57.370" v="39" actId="20577"/>
          <ac:spMkLst>
            <pc:docMk/>
            <pc:sldMk cId="1409146701" sldId="2162"/>
            <ac:spMk id="13" creationId="{22C509CF-4842-E4C0-62CD-2CB4D841F52E}"/>
          </ac:spMkLst>
        </pc:spChg>
        <pc:spChg chg="mod">
          <ac:chgData name="Strandh Ingela SUS_DI" userId="S::ingstr@livsmedelsverk.se::ab1041b7-3012-475e-9ee5-b257db1f6f4e" providerId="AD" clId="Web-{9C6CBB9A-80EF-7F64-0556-CF598ECD8B78}" dt="2022-09-21T18:15:42.683" v="49" actId="20577"/>
          <ac:spMkLst>
            <pc:docMk/>
            <pc:sldMk cId="1409146701" sldId="2162"/>
            <ac:spMk id="30" creationId="{83A7CCB7-0ADF-47DF-BE5F-EFC9A0AFA032}"/>
          </ac:spMkLst>
        </pc:spChg>
        <pc:spChg chg="mod">
          <ac:chgData name="Strandh Ingela SUS_DI" userId="S::ingstr@livsmedelsverk.se::ab1041b7-3012-475e-9ee5-b257db1f6f4e" providerId="AD" clId="Web-{9C6CBB9A-80EF-7F64-0556-CF598ECD8B78}" dt="2022-09-21T18:13:50.166" v="11" actId="20577"/>
          <ac:spMkLst>
            <pc:docMk/>
            <pc:sldMk cId="1409146701" sldId="2162"/>
            <ac:spMk id="45" creationId="{377B858F-8407-49B5-A8F8-3FC83EC89310}"/>
          </ac:spMkLst>
        </pc:spChg>
        <pc:spChg chg="mod">
          <ac:chgData name="Strandh Ingela SUS_DI" userId="S::ingstr@livsmedelsverk.se::ab1041b7-3012-475e-9ee5-b257db1f6f4e" providerId="AD" clId="Web-{9C6CBB9A-80EF-7F64-0556-CF598ECD8B78}" dt="2022-09-21T18:14:00.760" v="18" actId="20577"/>
          <ac:spMkLst>
            <pc:docMk/>
            <pc:sldMk cId="1409146701" sldId="2162"/>
            <ac:spMk id="46" creationId="{5710E074-DEC8-451D-A41A-EF380448CCA8}"/>
          </ac:spMkLst>
        </pc:spChg>
        <pc:spChg chg="mod">
          <ac:chgData name="Strandh Ingela SUS_DI" userId="S::ingstr@livsmedelsverk.se::ab1041b7-3012-475e-9ee5-b257db1f6f4e" providerId="AD" clId="Web-{9C6CBB9A-80EF-7F64-0556-CF598ECD8B78}" dt="2022-09-21T18:14:21.495" v="28" actId="20577"/>
          <ac:spMkLst>
            <pc:docMk/>
            <pc:sldMk cId="1409146701" sldId="2162"/>
            <ac:spMk id="49" creationId="{99A92EB6-AE60-4DC1-B575-08FC5ABC06DB}"/>
          </ac:spMkLst>
        </pc:spChg>
        <pc:picChg chg="del">
          <ac:chgData name="Strandh Ingela SUS_DI" userId="S::ingstr@livsmedelsverk.se::ab1041b7-3012-475e-9ee5-b257db1f6f4e" providerId="AD" clId="Web-{9C6CBB9A-80EF-7F64-0556-CF598ECD8B78}" dt="2022-09-21T18:13:31.416" v="0"/>
          <ac:picMkLst>
            <pc:docMk/>
            <pc:sldMk cId="1409146701" sldId="2162"/>
            <ac:picMk id="2" creationId="{547D61F5-9BE4-8EF5-E93F-51962FCF3A02}"/>
          </ac:picMkLst>
        </pc:picChg>
      </pc:sldChg>
      <pc:sldChg chg="modSp modNotes">
        <pc:chgData name="Strandh Ingela SUS_DI" userId="S::ingstr@livsmedelsverk.se::ab1041b7-3012-475e-9ee5-b257db1f6f4e" providerId="AD" clId="Web-{9C6CBB9A-80EF-7F64-0556-CF598ECD8B78}" dt="2022-09-21T18:39:12.873" v="336"/>
        <pc:sldMkLst>
          <pc:docMk/>
          <pc:sldMk cId="2069216713" sldId="2195"/>
        </pc:sldMkLst>
        <pc:spChg chg="mod">
          <ac:chgData name="Strandh Ingela SUS_DI" userId="S::ingstr@livsmedelsverk.se::ab1041b7-3012-475e-9ee5-b257db1f6f4e" providerId="AD" clId="Web-{9C6CBB9A-80EF-7F64-0556-CF598ECD8B78}" dt="2022-09-21T18:38:31.935" v="326" actId="20577"/>
          <ac:spMkLst>
            <pc:docMk/>
            <pc:sldMk cId="2069216713" sldId="2195"/>
            <ac:spMk id="5" creationId="{B7946CAA-3E8D-EC11-AC0A-73521F2B9F4E}"/>
          </ac:spMkLst>
        </pc:spChg>
      </pc:sldChg>
      <pc:sldChg chg="addSp delSp modSp ord">
        <pc:chgData name="Strandh Ingela SUS_DI" userId="S::ingstr@livsmedelsverk.se::ab1041b7-3012-475e-9ee5-b257db1f6f4e" providerId="AD" clId="Web-{9C6CBB9A-80EF-7F64-0556-CF598ECD8B78}" dt="2022-09-21T19:21:35.318" v="573" actId="14100"/>
        <pc:sldMkLst>
          <pc:docMk/>
          <pc:sldMk cId="50304527" sldId="2204"/>
        </pc:sldMkLst>
        <pc:spChg chg="mod">
          <ac:chgData name="Strandh Ingela SUS_DI" userId="S::ingstr@livsmedelsverk.se::ab1041b7-3012-475e-9ee5-b257db1f6f4e" providerId="AD" clId="Web-{9C6CBB9A-80EF-7F64-0556-CF598ECD8B78}" dt="2022-09-21T18:50:26.890" v="534" actId="1076"/>
          <ac:spMkLst>
            <pc:docMk/>
            <pc:sldMk cId="50304527" sldId="2204"/>
            <ac:spMk id="2" creationId="{E30922B3-569E-4236-ACA3-0CE9193C82C8}"/>
          </ac:spMkLst>
        </pc:spChg>
        <pc:spChg chg="mod">
          <ac:chgData name="Strandh Ingela SUS_DI" userId="S::ingstr@livsmedelsverk.se::ab1041b7-3012-475e-9ee5-b257db1f6f4e" providerId="AD" clId="Web-{9C6CBB9A-80EF-7F64-0556-CF598ECD8B78}" dt="2022-09-21T18:50:22.937" v="533" actId="1076"/>
          <ac:spMkLst>
            <pc:docMk/>
            <pc:sldMk cId="50304527" sldId="2204"/>
            <ac:spMk id="3" creationId="{50605A35-BD1D-4F0F-B952-B526779BDF13}"/>
          </ac:spMkLst>
        </pc:spChg>
        <pc:spChg chg="mod">
          <ac:chgData name="Strandh Ingela SUS_DI" userId="S::ingstr@livsmedelsverk.se::ab1041b7-3012-475e-9ee5-b257db1f6f4e" providerId="AD" clId="Web-{9C6CBB9A-80EF-7F64-0556-CF598ECD8B78}" dt="2022-09-21T18:50:22.937" v="532" actId="1076"/>
          <ac:spMkLst>
            <pc:docMk/>
            <pc:sldMk cId="50304527" sldId="2204"/>
            <ac:spMk id="5" creationId="{00000000-0000-0000-0000-000000000000}"/>
          </ac:spMkLst>
        </pc:spChg>
        <pc:picChg chg="add mod">
          <ac:chgData name="Strandh Ingela SUS_DI" userId="S::ingstr@livsmedelsverk.se::ab1041b7-3012-475e-9ee5-b257db1f6f4e" providerId="AD" clId="Web-{9C6CBB9A-80EF-7F64-0556-CF598ECD8B78}" dt="2022-09-21T19:21:35.318" v="573" actId="14100"/>
          <ac:picMkLst>
            <pc:docMk/>
            <pc:sldMk cId="50304527" sldId="2204"/>
            <ac:picMk id="4" creationId="{FB24A8E9-24F6-652A-3C77-BF4A6000667F}"/>
          </ac:picMkLst>
        </pc:picChg>
        <pc:picChg chg="del mod">
          <ac:chgData name="Strandh Ingela SUS_DI" userId="S::ingstr@livsmedelsverk.se::ab1041b7-3012-475e-9ee5-b257db1f6f4e" providerId="AD" clId="Web-{9C6CBB9A-80EF-7F64-0556-CF598ECD8B78}" dt="2022-09-21T19:20:22.241" v="567"/>
          <ac:picMkLst>
            <pc:docMk/>
            <pc:sldMk cId="50304527" sldId="2204"/>
            <ac:picMk id="7" creationId="{2E452ECF-1F11-4AF8-9E13-D9F5AA4D753E}"/>
          </ac:picMkLst>
        </pc:picChg>
      </pc:sldChg>
      <pc:sldChg chg="addSp delSp modSp ord">
        <pc:chgData name="Strandh Ingela SUS_DI" userId="S::ingstr@livsmedelsverk.se::ab1041b7-3012-475e-9ee5-b257db1f6f4e" providerId="AD" clId="Web-{9C6CBB9A-80EF-7F64-0556-CF598ECD8B78}" dt="2022-09-21T19:28:17.688" v="627" actId="1076"/>
        <pc:sldMkLst>
          <pc:docMk/>
          <pc:sldMk cId="1742869309" sldId="2216"/>
        </pc:sldMkLst>
        <pc:spChg chg="mod">
          <ac:chgData name="Strandh Ingela SUS_DI" userId="S::ingstr@livsmedelsverk.se::ab1041b7-3012-475e-9ee5-b257db1f6f4e" providerId="AD" clId="Web-{9C6CBB9A-80EF-7F64-0556-CF598ECD8B78}" dt="2022-09-21T19:27:48.235" v="617" actId="1076"/>
          <ac:spMkLst>
            <pc:docMk/>
            <pc:sldMk cId="1742869309" sldId="2216"/>
            <ac:spMk id="2" creationId="{DA73CF33-EF9D-3B77-A467-17DF1D4FFC0C}"/>
          </ac:spMkLst>
        </pc:spChg>
        <pc:spChg chg="add del mod">
          <ac:chgData name="Strandh Ingela SUS_DI" userId="S::ingstr@livsmedelsverk.se::ab1041b7-3012-475e-9ee5-b257db1f6f4e" providerId="AD" clId="Web-{9C6CBB9A-80EF-7F64-0556-CF598ECD8B78}" dt="2022-09-21T19:27:51.454" v="619"/>
          <ac:spMkLst>
            <pc:docMk/>
            <pc:sldMk cId="1742869309" sldId="2216"/>
            <ac:spMk id="6" creationId="{305EAB27-9FC9-2FE1-C852-6617D7D5AE9A}"/>
          </ac:spMkLst>
        </pc:spChg>
        <pc:spChg chg="del">
          <ac:chgData name="Strandh Ingela SUS_DI" userId="S::ingstr@livsmedelsverk.se::ab1041b7-3012-475e-9ee5-b257db1f6f4e" providerId="AD" clId="Web-{9C6CBB9A-80EF-7F64-0556-CF598ECD8B78}" dt="2022-09-21T18:39:50.595" v="343"/>
          <ac:spMkLst>
            <pc:docMk/>
            <pc:sldMk cId="1742869309" sldId="2216"/>
            <ac:spMk id="7" creationId="{00000000-0000-0000-0000-000000000000}"/>
          </ac:spMkLst>
        </pc:spChg>
        <pc:spChg chg="add del mod">
          <ac:chgData name="Strandh Ingela SUS_DI" userId="S::ingstr@livsmedelsverk.se::ab1041b7-3012-475e-9ee5-b257db1f6f4e" providerId="AD" clId="Web-{9C6CBB9A-80EF-7F64-0556-CF598ECD8B78}" dt="2022-09-21T19:27:59.048" v="621"/>
          <ac:spMkLst>
            <pc:docMk/>
            <pc:sldMk cId="1742869309" sldId="2216"/>
            <ac:spMk id="9" creationId="{A57A5247-EA45-DC21-DD24-5730CD1BB9BC}"/>
          </ac:spMkLst>
        </pc:spChg>
        <pc:spChg chg="add mod">
          <ac:chgData name="Strandh Ingela SUS_DI" userId="S::ingstr@livsmedelsverk.se::ab1041b7-3012-475e-9ee5-b257db1f6f4e" providerId="AD" clId="Web-{9C6CBB9A-80EF-7F64-0556-CF598ECD8B78}" dt="2022-09-21T19:28:17.688" v="627" actId="1076"/>
          <ac:spMkLst>
            <pc:docMk/>
            <pc:sldMk cId="1742869309" sldId="2216"/>
            <ac:spMk id="11" creationId="{90397976-9152-870C-ECA8-DB953BFB3D16}"/>
          </ac:spMkLst>
        </pc:spChg>
        <pc:picChg chg="add del">
          <ac:chgData name="Strandh Ingela SUS_DI" userId="S::ingstr@livsmedelsverk.se::ab1041b7-3012-475e-9ee5-b257db1f6f4e" providerId="AD" clId="Web-{9C6CBB9A-80EF-7F64-0556-CF598ECD8B78}" dt="2022-09-21T19:28:05.157" v="624"/>
          <ac:picMkLst>
            <pc:docMk/>
            <pc:sldMk cId="1742869309" sldId="2216"/>
            <ac:picMk id="5" creationId="{AB2919F6-8487-4A41-C3CB-51568603598B}"/>
          </ac:picMkLst>
        </pc:picChg>
        <pc:picChg chg="add del mod">
          <ac:chgData name="Strandh Ingela SUS_DI" userId="S::ingstr@livsmedelsverk.se::ab1041b7-3012-475e-9ee5-b257db1f6f4e" providerId="AD" clId="Web-{9C6CBB9A-80EF-7F64-0556-CF598ECD8B78}" dt="2022-09-21T19:28:09.798" v="625" actId="1076"/>
          <ac:picMkLst>
            <pc:docMk/>
            <pc:sldMk cId="1742869309" sldId="2216"/>
            <ac:picMk id="8" creationId="{0E8F05C2-62DF-9A7E-D576-583D398FD339}"/>
          </ac:picMkLst>
        </pc:picChg>
      </pc:sldChg>
      <pc:sldChg chg="ord">
        <pc:chgData name="Strandh Ingela SUS_DI" userId="S::ingstr@livsmedelsverk.se::ab1041b7-3012-475e-9ee5-b257db1f6f4e" providerId="AD" clId="Web-{9C6CBB9A-80EF-7F64-0556-CF598ECD8B78}" dt="2022-09-21T18:39:56.908" v="345"/>
        <pc:sldMkLst>
          <pc:docMk/>
          <pc:sldMk cId="2230958547" sldId="2218"/>
        </pc:sldMkLst>
      </pc:sldChg>
      <pc:sldChg chg="ord">
        <pc:chgData name="Strandh Ingela SUS_DI" userId="S::ingstr@livsmedelsverk.se::ab1041b7-3012-475e-9ee5-b257db1f6f4e" providerId="AD" clId="Web-{9C6CBB9A-80EF-7F64-0556-CF598ECD8B78}" dt="2022-09-21T18:39:56.908" v="344"/>
        <pc:sldMkLst>
          <pc:docMk/>
          <pc:sldMk cId="3878104898" sldId="2220"/>
        </pc:sldMkLst>
      </pc:sldChg>
      <pc:sldChg chg="addSp delSp modSp modNotes">
        <pc:chgData name="Strandh Ingela SUS_DI" userId="S::ingstr@livsmedelsverk.se::ab1041b7-3012-475e-9ee5-b257db1f6f4e" providerId="AD" clId="Web-{9C6CBB9A-80EF-7F64-0556-CF598ECD8B78}" dt="2022-09-21T19:30:46.827" v="663" actId="20577"/>
        <pc:sldMkLst>
          <pc:docMk/>
          <pc:sldMk cId="1272505366" sldId="2221"/>
        </pc:sldMkLst>
        <pc:spChg chg="mod">
          <ac:chgData name="Strandh Ingela SUS_DI" userId="S::ingstr@livsmedelsverk.se::ab1041b7-3012-475e-9ee5-b257db1f6f4e" providerId="AD" clId="Web-{9C6CBB9A-80EF-7F64-0556-CF598ECD8B78}" dt="2022-09-21T19:25:24.831" v="604" actId="20577"/>
          <ac:spMkLst>
            <pc:docMk/>
            <pc:sldMk cId="1272505366" sldId="2221"/>
            <ac:spMk id="2" creationId="{808D092C-0406-F76D-FC3A-CAED0ED6EC5B}"/>
          </ac:spMkLst>
        </pc:spChg>
        <pc:spChg chg="mod">
          <ac:chgData name="Strandh Ingela SUS_DI" userId="S::ingstr@livsmedelsverk.se::ab1041b7-3012-475e-9ee5-b257db1f6f4e" providerId="AD" clId="Web-{9C6CBB9A-80EF-7F64-0556-CF598ECD8B78}" dt="2022-09-21T19:30:46.827" v="663" actId="20577"/>
          <ac:spMkLst>
            <pc:docMk/>
            <pc:sldMk cId="1272505366" sldId="2221"/>
            <ac:spMk id="3" creationId="{A2FC009A-134F-1E59-9A00-2CE95C222911}"/>
          </ac:spMkLst>
        </pc:spChg>
        <pc:spChg chg="mod">
          <ac:chgData name="Strandh Ingela SUS_DI" userId="S::ingstr@livsmedelsverk.se::ab1041b7-3012-475e-9ee5-b257db1f6f4e" providerId="AD" clId="Web-{9C6CBB9A-80EF-7F64-0556-CF598ECD8B78}" dt="2022-09-21T19:24:48.050" v="586" actId="1076"/>
          <ac:spMkLst>
            <pc:docMk/>
            <pc:sldMk cId="1272505366" sldId="2221"/>
            <ac:spMk id="5" creationId="{00000000-0000-0000-0000-000000000000}"/>
          </ac:spMkLst>
        </pc:spChg>
        <pc:spChg chg="add del mod">
          <ac:chgData name="Strandh Ingela SUS_DI" userId="S::ingstr@livsmedelsverk.se::ab1041b7-3012-475e-9ee5-b257db1f6f4e" providerId="AD" clId="Web-{9C6CBB9A-80EF-7F64-0556-CF598ECD8B78}" dt="2022-09-21T19:24:32.582" v="583"/>
          <ac:spMkLst>
            <pc:docMk/>
            <pc:sldMk cId="1272505366" sldId="2221"/>
            <ac:spMk id="7" creationId="{48AA664A-EC74-2822-3DD1-C6779D9B66BF}"/>
          </ac:spMkLst>
        </pc:spChg>
        <pc:spChg chg="add del mod">
          <ac:chgData name="Strandh Ingela SUS_DI" userId="S::ingstr@livsmedelsverk.se::ab1041b7-3012-475e-9ee5-b257db1f6f4e" providerId="AD" clId="Web-{9C6CBB9A-80EF-7F64-0556-CF598ECD8B78}" dt="2022-09-21T19:29:19.531" v="631"/>
          <ac:spMkLst>
            <pc:docMk/>
            <pc:sldMk cId="1272505366" sldId="2221"/>
            <ac:spMk id="10" creationId="{BDFE04D2-0683-E7BC-150E-2A094A161192}"/>
          </ac:spMkLst>
        </pc:spChg>
        <pc:spChg chg="add del mod">
          <ac:chgData name="Strandh Ingela SUS_DI" userId="S::ingstr@livsmedelsverk.se::ab1041b7-3012-475e-9ee5-b257db1f6f4e" providerId="AD" clId="Web-{9C6CBB9A-80EF-7F64-0556-CF598ECD8B78}" dt="2022-09-21T19:29:44.453" v="638"/>
          <ac:spMkLst>
            <pc:docMk/>
            <pc:sldMk cId="1272505366" sldId="2221"/>
            <ac:spMk id="14" creationId="{E00E5726-9046-3643-56BE-1C17AE055F38}"/>
          </ac:spMkLst>
        </pc:spChg>
        <pc:picChg chg="del mod">
          <ac:chgData name="Strandh Ingela SUS_DI" userId="S::ingstr@livsmedelsverk.se::ab1041b7-3012-475e-9ee5-b257db1f6f4e" providerId="AD" clId="Web-{9C6CBB9A-80EF-7F64-0556-CF598ECD8B78}" dt="2022-09-21T19:24:16.066" v="582"/>
          <ac:picMkLst>
            <pc:docMk/>
            <pc:sldMk cId="1272505366" sldId="2221"/>
            <ac:picMk id="6" creationId="{CF9E098F-6A73-1462-7291-667A0B5FD568}"/>
          </ac:picMkLst>
        </pc:picChg>
        <pc:picChg chg="add del mod ord modCrop">
          <ac:chgData name="Strandh Ingela SUS_DI" userId="S::ingstr@livsmedelsverk.se::ab1041b7-3012-475e-9ee5-b257db1f6f4e" providerId="AD" clId="Web-{9C6CBB9A-80EF-7F64-0556-CF598ECD8B78}" dt="2022-09-21T19:29:43.359" v="637"/>
          <ac:picMkLst>
            <pc:docMk/>
            <pc:sldMk cId="1272505366" sldId="2221"/>
            <ac:picMk id="8" creationId="{3BE03431-3D5D-4F01-3AFE-53619AC51DDC}"/>
          </ac:picMkLst>
        </pc:picChg>
        <pc:picChg chg="add del">
          <ac:chgData name="Strandh Ingela SUS_DI" userId="S::ingstr@livsmedelsverk.se::ab1041b7-3012-475e-9ee5-b257db1f6f4e" providerId="AD" clId="Web-{9C6CBB9A-80EF-7F64-0556-CF598ECD8B78}" dt="2022-09-21T19:29:18.594" v="630"/>
          <ac:picMkLst>
            <pc:docMk/>
            <pc:sldMk cId="1272505366" sldId="2221"/>
            <ac:picMk id="12" creationId="{7300E9D1-C771-54E9-7894-482EDBD6B752}"/>
          </ac:picMkLst>
        </pc:picChg>
        <pc:picChg chg="add mod ord modCrop">
          <ac:chgData name="Strandh Ingela SUS_DI" userId="S::ingstr@livsmedelsverk.se::ab1041b7-3012-475e-9ee5-b257db1f6f4e" providerId="AD" clId="Web-{9C6CBB9A-80EF-7F64-0556-CF598ECD8B78}" dt="2022-09-21T19:29:48.203" v="639" actId="1076"/>
          <ac:picMkLst>
            <pc:docMk/>
            <pc:sldMk cId="1272505366" sldId="2221"/>
            <ac:picMk id="15" creationId="{E340919B-6C8E-860A-A14D-11D6D09803FF}"/>
          </ac:picMkLst>
        </pc:picChg>
      </pc:sldChg>
      <pc:sldChg chg="modSp modNotes">
        <pc:chgData name="Strandh Ingela SUS_DI" userId="S::ingstr@livsmedelsverk.se::ab1041b7-3012-475e-9ee5-b257db1f6f4e" providerId="AD" clId="Web-{9C6CBB9A-80EF-7F64-0556-CF598ECD8B78}" dt="2022-09-21T18:38:54.685" v="329"/>
        <pc:sldMkLst>
          <pc:docMk/>
          <pc:sldMk cId="3282360079" sldId="2224"/>
        </pc:sldMkLst>
        <pc:spChg chg="mod">
          <ac:chgData name="Strandh Ingela SUS_DI" userId="S::ingstr@livsmedelsverk.se::ab1041b7-3012-475e-9ee5-b257db1f6f4e" providerId="AD" clId="Web-{9C6CBB9A-80EF-7F64-0556-CF598ECD8B78}" dt="2022-09-21T18:22:35.315" v="173" actId="20577"/>
          <ac:spMkLst>
            <pc:docMk/>
            <pc:sldMk cId="3282360079" sldId="2224"/>
            <ac:spMk id="2" creationId="{00000000-0000-0000-0000-000000000000}"/>
          </ac:spMkLst>
        </pc:spChg>
      </pc:sldChg>
      <pc:sldChg chg="addSp modSp">
        <pc:chgData name="Strandh Ingela SUS_DI" userId="S::ingstr@livsmedelsverk.se::ab1041b7-3012-475e-9ee5-b257db1f6f4e" providerId="AD" clId="Web-{9C6CBB9A-80EF-7F64-0556-CF598ECD8B78}" dt="2022-09-21T18:30:39.070" v="283" actId="20577"/>
        <pc:sldMkLst>
          <pc:docMk/>
          <pc:sldMk cId="1180799541" sldId="2227"/>
        </pc:sldMkLst>
        <pc:spChg chg="add mod">
          <ac:chgData name="Strandh Ingela SUS_DI" userId="S::ingstr@livsmedelsverk.se::ab1041b7-3012-475e-9ee5-b257db1f6f4e" providerId="AD" clId="Web-{9C6CBB9A-80EF-7F64-0556-CF598ECD8B78}" dt="2022-09-21T18:30:39.070" v="283" actId="20577"/>
          <ac:spMkLst>
            <pc:docMk/>
            <pc:sldMk cId="1180799541" sldId="2227"/>
            <ac:spMk id="2" creationId="{7EE0F770-6804-C08C-659C-CCBAA345E353}"/>
          </ac:spMkLst>
        </pc:spChg>
      </pc:sldChg>
      <pc:sldChg chg="addSp modSp">
        <pc:chgData name="Strandh Ingela SUS_DI" userId="S::ingstr@livsmedelsverk.se::ab1041b7-3012-475e-9ee5-b257db1f6f4e" providerId="AD" clId="Web-{9C6CBB9A-80EF-7F64-0556-CF598ECD8B78}" dt="2022-09-21T18:36:51.371" v="314" actId="20577"/>
        <pc:sldMkLst>
          <pc:docMk/>
          <pc:sldMk cId="3634528497" sldId="2228"/>
        </pc:sldMkLst>
        <pc:spChg chg="add mod">
          <ac:chgData name="Strandh Ingela SUS_DI" userId="S::ingstr@livsmedelsverk.se::ab1041b7-3012-475e-9ee5-b257db1f6f4e" providerId="AD" clId="Web-{9C6CBB9A-80EF-7F64-0556-CF598ECD8B78}" dt="2022-09-21T18:36:51.371" v="314" actId="20577"/>
          <ac:spMkLst>
            <pc:docMk/>
            <pc:sldMk cId="3634528497" sldId="2228"/>
            <ac:spMk id="3" creationId="{83DD0500-FE0A-703B-A1D0-27196FC3CD6B}"/>
          </ac:spMkLst>
        </pc:spChg>
        <pc:spChg chg="mod">
          <ac:chgData name="Strandh Ingela SUS_DI" userId="S::ingstr@livsmedelsverk.se::ab1041b7-3012-475e-9ee5-b257db1f6f4e" providerId="AD" clId="Web-{9C6CBB9A-80EF-7F64-0556-CF598ECD8B78}" dt="2022-09-21T18:36:15.184" v="296" actId="20577"/>
          <ac:spMkLst>
            <pc:docMk/>
            <pc:sldMk cId="3634528497" sldId="2228"/>
            <ac:spMk id="4" creationId="{AC11720B-BA36-49D8-9459-A6B8DE21B8EE}"/>
          </ac:spMkLst>
        </pc:spChg>
      </pc:sldChg>
      <pc:sldChg chg="modSp del ord modNotes">
        <pc:chgData name="Strandh Ingela SUS_DI" userId="S::ingstr@livsmedelsverk.se::ab1041b7-3012-475e-9ee5-b257db1f6f4e" providerId="AD" clId="Web-{9C6CBB9A-80EF-7F64-0556-CF598ECD8B78}" dt="2022-09-21T19:32:02.810" v="685"/>
        <pc:sldMkLst>
          <pc:docMk/>
          <pc:sldMk cId="2738363862" sldId="2229"/>
        </pc:sldMkLst>
        <pc:picChg chg="mod">
          <ac:chgData name="Strandh Ingela SUS_DI" userId="S::ingstr@livsmedelsverk.se::ab1041b7-3012-475e-9ee5-b257db1f6f4e" providerId="AD" clId="Web-{9C6CBB9A-80EF-7F64-0556-CF598ECD8B78}" dt="2022-09-21T19:26:08.221" v="606" actId="14100"/>
          <ac:picMkLst>
            <pc:docMk/>
            <pc:sldMk cId="2738363862" sldId="2229"/>
            <ac:picMk id="5" creationId="{00000000-0000-0000-0000-000000000000}"/>
          </ac:picMkLst>
        </pc:picChg>
      </pc:sldChg>
      <pc:sldChg chg="addSp delSp modSp del modNotes">
        <pc:chgData name="Strandh Ingela SUS_DI" userId="S::ingstr@livsmedelsverk.se::ab1041b7-3012-475e-9ee5-b257db1f6f4e" providerId="AD" clId="Web-{9C6CBB9A-80EF-7F64-0556-CF598ECD8B78}" dt="2022-09-21T19:31:45.654" v="681"/>
        <pc:sldMkLst>
          <pc:docMk/>
          <pc:sldMk cId="2968856800" sldId="2233"/>
        </pc:sldMkLst>
        <pc:picChg chg="add del mod">
          <ac:chgData name="Strandh Ingela SUS_DI" userId="S::ingstr@livsmedelsverk.se::ab1041b7-3012-475e-9ee5-b257db1f6f4e" providerId="AD" clId="Web-{9C6CBB9A-80EF-7F64-0556-CF598ECD8B78}" dt="2022-09-21T19:29:28.781" v="633"/>
          <ac:picMkLst>
            <pc:docMk/>
            <pc:sldMk cId="2968856800" sldId="2233"/>
            <ac:picMk id="5" creationId="{99C55B94-AC9D-56D5-09DA-5C6EF9D05923}"/>
          </ac:picMkLst>
        </pc:picChg>
        <pc:picChg chg="del">
          <ac:chgData name="Strandh Ingela SUS_DI" userId="S::ingstr@livsmedelsverk.se::ab1041b7-3012-475e-9ee5-b257db1f6f4e" providerId="AD" clId="Web-{9C6CBB9A-80EF-7F64-0556-CF598ECD8B78}" dt="2022-09-21T19:29:40.187" v="636"/>
          <ac:picMkLst>
            <pc:docMk/>
            <pc:sldMk cId="2968856800" sldId="2233"/>
            <ac:picMk id="6" creationId="{00000000-0000-0000-0000-000000000000}"/>
          </ac:picMkLst>
        </pc:picChg>
      </pc:sldChg>
      <pc:sldChg chg="modSp new ord">
        <pc:chgData name="Strandh Ingela SUS_DI" userId="S::ingstr@livsmedelsverk.se::ab1041b7-3012-475e-9ee5-b257db1f6f4e" providerId="AD" clId="Web-{9C6CBB9A-80EF-7F64-0556-CF598ECD8B78}" dt="2022-09-21T19:22:22.083" v="574" actId="1076"/>
        <pc:sldMkLst>
          <pc:docMk/>
          <pc:sldMk cId="1601485048" sldId="2234"/>
        </pc:sldMkLst>
        <pc:spChg chg="mod">
          <ac:chgData name="Strandh Ingela SUS_DI" userId="S::ingstr@livsmedelsverk.se::ab1041b7-3012-475e-9ee5-b257db1f6f4e" providerId="AD" clId="Web-{9C6CBB9A-80EF-7F64-0556-CF598ECD8B78}" dt="2022-09-21T19:22:22.083" v="574" actId="1076"/>
          <ac:spMkLst>
            <pc:docMk/>
            <pc:sldMk cId="1601485048" sldId="2234"/>
            <ac:spMk id="2" creationId="{5BB7C36A-5E9F-8C6D-7FFB-A4EB0FB4E53D}"/>
          </ac:spMkLst>
        </pc:spChg>
      </pc:sldChg>
      <pc:sldChg chg="modSp add ord replId">
        <pc:chgData name="Strandh Ingela SUS_DI" userId="S::ingstr@livsmedelsverk.se::ab1041b7-3012-475e-9ee5-b257db1f6f4e" providerId="AD" clId="Web-{9C6CBB9A-80EF-7F64-0556-CF598ECD8B78}" dt="2022-09-21T19:22:33.052" v="575" actId="1076"/>
        <pc:sldMkLst>
          <pc:docMk/>
          <pc:sldMk cId="2407214547" sldId="2235"/>
        </pc:sldMkLst>
        <pc:spChg chg="mod">
          <ac:chgData name="Strandh Ingela SUS_DI" userId="S::ingstr@livsmedelsverk.se::ab1041b7-3012-475e-9ee5-b257db1f6f4e" providerId="AD" clId="Web-{9C6CBB9A-80EF-7F64-0556-CF598ECD8B78}" dt="2022-09-21T19:22:33.052" v="575" actId="1076"/>
          <ac:spMkLst>
            <pc:docMk/>
            <pc:sldMk cId="2407214547" sldId="2235"/>
            <ac:spMk id="2" creationId="{5BB7C36A-5E9F-8C6D-7FFB-A4EB0FB4E53D}"/>
          </ac:spMkLst>
        </pc:spChg>
      </pc:sldChg>
      <pc:sldChg chg="modSp add ord replId">
        <pc:chgData name="Strandh Ingela SUS_DI" userId="S::ingstr@livsmedelsverk.se::ab1041b7-3012-475e-9ee5-b257db1f6f4e" providerId="AD" clId="Web-{9C6CBB9A-80EF-7F64-0556-CF598ECD8B78}" dt="2022-09-21T19:23:12.348" v="581" actId="20577"/>
        <pc:sldMkLst>
          <pc:docMk/>
          <pc:sldMk cId="791571917" sldId="2236"/>
        </pc:sldMkLst>
        <pc:spChg chg="mod">
          <ac:chgData name="Strandh Ingela SUS_DI" userId="S::ingstr@livsmedelsverk.se::ab1041b7-3012-475e-9ee5-b257db1f6f4e" providerId="AD" clId="Web-{9C6CBB9A-80EF-7F64-0556-CF598ECD8B78}" dt="2022-09-21T19:23:12.348" v="581" actId="20577"/>
          <ac:spMkLst>
            <pc:docMk/>
            <pc:sldMk cId="791571917" sldId="2236"/>
            <ac:spMk id="2" creationId="{5BB7C36A-5E9F-8C6D-7FFB-A4EB0FB4E53D}"/>
          </ac:spMkLst>
        </pc:spChg>
      </pc:sldChg>
      <pc:sldChg chg="modSp add ord replId">
        <pc:chgData name="Strandh Ingela SUS_DI" userId="S::ingstr@livsmedelsverk.se::ab1041b7-3012-475e-9ee5-b257db1f6f4e" providerId="AD" clId="Web-{9C6CBB9A-80EF-7F64-0556-CF598ECD8B78}" dt="2022-09-21T19:22:50.302" v="577" actId="1076"/>
        <pc:sldMkLst>
          <pc:docMk/>
          <pc:sldMk cId="1264160407" sldId="2237"/>
        </pc:sldMkLst>
        <pc:spChg chg="mod">
          <ac:chgData name="Strandh Ingela SUS_DI" userId="S::ingstr@livsmedelsverk.se::ab1041b7-3012-475e-9ee5-b257db1f6f4e" providerId="AD" clId="Web-{9C6CBB9A-80EF-7F64-0556-CF598ECD8B78}" dt="2022-09-21T19:22:50.302" v="577" actId="1076"/>
          <ac:spMkLst>
            <pc:docMk/>
            <pc:sldMk cId="1264160407" sldId="2237"/>
            <ac:spMk id="2" creationId="{5BB7C36A-5E9F-8C6D-7FFB-A4EB0FB4E53D}"/>
          </ac:spMkLst>
        </pc:spChg>
      </pc:sldChg>
      <pc:sldChg chg="modSp add del replId">
        <pc:chgData name="Strandh Ingela SUS_DI" userId="S::ingstr@livsmedelsverk.se::ab1041b7-3012-475e-9ee5-b257db1f6f4e" providerId="AD" clId="Web-{9C6CBB9A-80EF-7F64-0556-CF598ECD8B78}" dt="2022-09-21T19:31:33.717" v="679"/>
        <pc:sldMkLst>
          <pc:docMk/>
          <pc:sldMk cId="2552008850" sldId="2238"/>
        </pc:sldMkLst>
        <pc:spChg chg="mod">
          <ac:chgData name="Strandh Ingela SUS_DI" userId="S::ingstr@livsmedelsverk.se::ab1041b7-3012-475e-9ee5-b257db1f6f4e" providerId="AD" clId="Web-{9C6CBB9A-80EF-7F64-0556-CF598ECD8B78}" dt="2022-09-21T19:30:28.890" v="659" actId="20577"/>
          <ac:spMkLst>
            <pc:docMk/>
            <pc:sldMk cId="2552008850" sldId="2238"/>
            <ac:spMk id="2" creationId="{808D092C-0406-F76D-FC3A-CAED0ED6EC5B}"/>
          </ac:spMkLst>
        </pc:spChg>
        <pc:spChg chg="mod">
          <ac:chgData name="Strandh Ingela SUS_DI" userId="S::ingstr@livsmedelsverk.se::ab1041b7-3012-475e-9ee5-b257db1f6f4e" providerId="AD" clId="Web-{9C6CBB9A-80EF-7F64-0556-CF598ECD8B78}" dt="2022-09-21T19:30:04.562" v="641" actId="20577"/>
          <ac:spMkLst>
            <pc:docMk/>
            <pc:sldMk cId="2552008850" sldId="2238"/>
            <ac:spMk id="3" creationId="{A2FC009A-134F-1E59-9A00-2CE95C222911}"/>
          </ac:spMkLst>
        </pc:spChg>
        <pc:spChg chg="mod">
          <ac:chgData name="Strandh Ingela SUS_DI" userId="S::ingstr@livsmedelsverk.se::ab1041b7-3012-475e-9ee5-b257db1f6f4e" providerId="AD" clId="Web-{9C6CBB9A-80EF-7F64-0556-CF598ECD8B78}" dt="2022-09-21T19:30:17.155" v="652" actId="1076"/>
          <ac:spMkLst>
            <pc:docMk/>
            <pc:sldMk cId="2552008850" sldId="2238"/>
            <ac:spMk id="5" creationId="{00000000-0000-0000-0000-000000000000}"/>
          </ac:spMkLst>
        </pc:spChg>
      </pc:sldChg>
      <pc:sldChg chg="add del replId">
        <pc:chgData name="Strandh Ingela SUS_DI" userId="S::ingstr@livsmedelsverk.se::ab1041b7-3012-475e-9ee5-b257db1f6f4e" providerId="AD" clId="Web-{9C6CBB9A-80EF-7F64-0556-CF598ECD8B78}" dt="2022-09-21T19:31:37.264" v="680"/>
        <pc:sldMkLst>
          <pc:docMk/>
          <pc:sldMk cId="777458793" sldId="2239"/>
        </pc:sldMkLst>
      </pc:sldChg>
      <pc:sldChg chg="addSp delSp modSp add replId">
        <pc:chgData name="Strandh Ingela SUS_DI" userId="S::ingstr@livsmedelsverk.se::ab1041b7-3012-475e-9ee5-b257db1f6f4e" providerId="AD" clId="Web-{9C6CBB9A-80EF-7F64-0556-CF598ECD8B78}" dt="2022-09-21T19:31:21.920" v="678" actId="20577"/>
        <pc:sldMkLst>
          <pc:docMk/>
          <pc:sldMk cId="1234028103" sldId="2240"/>
        </pc:sldMkLst>
        <pc:spChg chg="mod">
          <ac:chgData name="Strandh Ingela SUS_DI" userId="S::ingstr@livsmedelsverk.se::ab1041b7-3012-475e-9ee5-b257db1f6f4e" providerId="AD" clId="Web-{9C6CBB9A-80EF-7F64-0556-CF598ECD8B78}" dt="2022-09-21T19:31:21.920" v="678" actId="20577"/>
          <ac:spMkLst>
            <pc:docMk/>
            <pc:sldMk cId="1234028103" sldId="2240"/>
            <ac:spMk id="2" creationId="{808D092C-0406-F76D-FC3A-CAED0ED6EC5B}"/>
          </ac:spMkLst>
        </pc:spChg>
        <pc:spChg chg="mod">
          <ac:chgData name="Strandh Ingela SUS_DI" userId="S::ingstr@livsmedelsverk.se::ab1041b7-3012-475e-9ee5-b257db1f6f4e" providerId="AD" clId="Web-{9C6CBB9A-80EF-7F64-0556-CF598ECD8B78}" dt="2022-09-21T19:31:14.967" v="669" actId="20577"/>
          <ac:spMkLst>
            <pc:docMk/>
            <pc:sldMk cId="1234028103" sldId="2240"/>
            <ac:spMk id="3" creationId="{A2FC009A-134F-1E59-9A00-2CE95C222911}"/>
          </ac:spMkLst>
        </pc:spChg>
        <pc:spChg chg="add del mod">
          <ac:chgData name="Strandh Ingela SUS_DI" userId="S::ingstr@livsmedelsverk.se::ab1041b7-3012-475e-9ee5-b257db1f6f4e" providerId="AD" clId="Web-{9C6CBB9A-80EF-7F64-0556-CF598ECD8B78}" dt="2022-09-21T19:31:09.920" v="667"/>
          <ac:spMkLst>
            <pc:docMk/>
            <pc:sldMk cId="1234028103" sldId="2240"/>
            <ac:spMk id="6" creationId="{BD8D570F-9E30-CF3E-4EF2-A9E00F4DD4F5}"/>
          </ac:spMkLst>
        </pc:spChg>
        <pc:picChg chg="add">
          <ac:chgData name="Strandh Ingela SUS_DI" userId="S::ingstr@livsmedelsverk.se::ab1041b7-3012-475e-9ee5-b257db1f6f4e" providerId="AD" clId="Web-{9C6CBB9A-80EF-7F64-0556-CF598ECD8B78}" dt="2022-09-21T19:31:00.436" v="666"/>
          <ac:picMkLst>
            <pc:docMk/>
            <pc:sldMk cId="1234028103" sldId="2240"/>
            <ac:picMk id="8" creationId="{443A43E2-7B9E-1EF1-9CB5-C70B6E45A6EE}"/>
          </ac:picMkLst>
        </pc:picChg>
        <pc:picChg chg="del">
          <ac:chgData name="Strandh Ingela SUS_DI" userId="S::ingstr@livsmedelsverk.se::ab1041b7-3012-475e-9ee5-b257db1f6f4e" providerId="AD" clId="Web-{9C6CBB9A-80EF-7F64-0556-CF598ECD8B78}" dt="2022-09-21T19:30:59.436" v="665"/>
          <ac:picMkLst>
            <pc:docMk/>
            <pc:sldMk cId="1234028103" sldId="2240"/>
            <ac:picMk id="15" creationId="{E340919B-6C8E-860A-A14D-11D6D09803FF}"/>
          </ac:picMkLst>
        </pc:picChg>
      </pc:sldChg>
      <pc:sldChg chg="addSp delSp add replId">
        <pc:chgData name="Strandh Ingela SUS_DI" userId="S::ingstr@livsmedelsverk.se::ab1041b7-3012-475e-9ee5-b257db1f6f4e" providerId="AD" clId="Web-{9C6CBB9A-80EF-7F64-0556-CF598ECD8B78}" dt="2022-09-21T19:31:59.592" v="684"/>
        <pc:sldMkLst>
          <pc:docMk/>
          <pc:sldMk cId="2563218073" sldId="2241"/>
        </pc:sldMkLst>
        <pc:picChg chg="add">
          <ac:chgData name="Strandh Ingela SUS_DI" userId="S::ingstr@livsmedelsverk.se::ab1041b7-3012-475e-9ee5-b257db1f6f4e" providerId="AD" clId="Web-{9C6CBB9A-80EF-7F64-0556-CF598ECD8B78}" dt="2022-09-21T19:31:59.592" v="684"/>
          <ac:picMkLst>
            <pc:docMk/>
            <pc:sldMk cId="2563218073" sldId="2241"/>
            <ac:picMk id="6" creationId="{5C2D6D11-BC22-618E-6214-CB0882B6CF16}"/>
          </ac:picMkLst>
        </pc:picChg>
        <pc:picChg chg="del">
          <ac:chgData name="Strandh Ingela SUS_DI" userId="S::ingstr@livsmedelsverk.se::ab1041b7-3012-475e-9ee5-b257db1f6f4e" providerId="AD" clId="Web-{9C6CBB9A-80EF-7F64-0556-CF598ECD8B78}" dt="2022-09-21T19:31:57.951" v="683"/>
          <ac:picMkLst>
            <pc:docMk/>
            <pc:sldMk cId="2563218073" sldId="2241"/>
            <ac:picMk id="8" creationId="{443A43E2-7B9E-1EF1-9CB5-C70B6E45A6EE}"/>
          </ac:picMkLst>
        </pc:picChg>
      </pc:sldChg>
    </pc:docChg>
  </pc:docChgLst>
  <pc:docChgLst>
    <pc:chgData name="Eriksson Linda SUS_IS" userId="S::linda.eriksson@livsmedelsverk.se::2ce441ca-e107-497a-a902-a0a3dc874173" providerId="AD" clId="Web-{8258139F-0E9B-A310-0D0A-C910A995EF31}"/>
    <pc:docChg chg="addSld delSld modSld sldOrd addMainMaster">
      <pc:chgData name="Eriksson Linda SUS_IS" userId="S::linda.eriksson@livsmedelsverk.se::2ce441ca-e107-497a-a902-a0a3dc874173" providerId="AD" clId="Web-{8258139F-0E9B-A310-0D0A-C910A995EF31}" dt="2022-08-10T13:52:24.711" v="118" actId="20577"/>
      <pc:docMkLst>
        <pc:docMk/>
      </pc:docMkLst>
      <pc:sldChg chg="modSp">
        <pc:chgData name="Eriksson Linda SUS_IS" userId="S::linda.eriksson@livsmedelsverk.se::2ce441ca-e107-497a-a902-a0a3dc874173" providerId="AD" clId="Web-{8258139F-0E9B-A310-0D0A-C910A995EF31}" dt="2022-08-10T13:45:04.077" v="3" actId="20577"/>
        <pc:sldMkLst>
          <pc:docMk/>
          <pc:sldMk cId="718383688" sldId="271"/>
        </pc:sldMkLst>
        <pc:spChg chg="mod">
          <ac:chgData name="Eriksson Linda SUS_IS" userId="S::linda.eriksson@livsmedelsverk.se::2ce441ca-e107-497a-a902-a0a3dc874173" providerId="AD" clId="Web-{8258139F-0E9B-A310-0D0A-C910A995EF31}" dt="2022-08-10T13:45:04.077" v="3" actId="20577"/>
          <ac:spMkLst>
            <pc:docMk/>
            <pc:sldMk cId="718383688" sldId="271"/>
            <ac:spMk id="10" creationId="{00000000-0000-0000-0000-000000000000}"/>
          </ac:spMkLst>
        </pc:spChg>
      </pc:sldChg>
      <pc:sldChg chg="addSp modSp">
        <pc:chgData name="Eriksson Linda SUS_IS" userId="S::linda.eriksson@livsmedelsverk.se::2ce441ca-e107-497a-a902-a0a3dc874173" providerId="AD" clId="Web-{8258139F-0E9B-A310-0D0A-C910A995EF31}" dt="2022-08-10T13:46:14.423" v="41" actId="20577"/>
        <pc:sldMkLst>
          <pc:docMk/>
          <pc:sldMk cId="583650430" sldId="2123"/>
        </pc:sldMkLst>
        <pc:spChg chg="mod">
          <ac:chgData name="Eriksson Linda SUS_IS" userId="S::linda.eriksson@livsmedelsverk.se::2ce441ca-e107-497a-a902-a0a3dc874173" providerId="AD" clId="Web-{8258139F-0E9B-A310-0D0A-C910A995EF31}" dt="2022-08-10T13:46:14.423" v="41" actId="20577"/>
          <ac:spMkLst>
            <pc:docMk/>
            <pc:sldMk cId="583650430" sldId="2123"/>
            <ac:spMk id="3" creationId="{4A5BCC16-B149-F5AC-D7BB-FF9AD7CEA050}"/>
          </ac:spMkLst>
        </pc:spChg>
        <pc:spChg chg="add">
          <ac:chgData name="Eriksson Linda SUS_IS" userId="S::linda.eriksson@livsmedelsverk.se::2ce441ca-e107-497a-a902-a0a3dc874173" providerId="AD" clId="Web-{8258139F-0E9B-A310-0D0A-C910A995EF31}" dt="2022-08-10T13:46:09.313" v="40"/>
          <ac:spMkLst>
            <pc:docMk/>
            <pc:sldMk cId="583650430" sldId="2123"/>
            <ac:spMk id="6" creationId="{01DDEE8B-94BF-D563-D9C2-56A2378316AE}"/>
          </ac:spMkLst>
        </pc:spChg>
      </pc:sldChg>
      <pc:sldChg chg="addSp modSp">
        <pc:chgData name="Eriksson Linda SUS_IS" userId="S::linda.eriksson@livsmedelsverk.se::2ce441ca-e107-497a-a902-a0a3dc874173" providerId="AD" clId="Web-{8258139F-0E9B-A310-0D0A-C910A995EF31}" dt="2022-08-10T13:45:20.765" v="21" actId="1076"/>
        <pc:sldMkLst>
          <pc:docMk/>
          <pc:sldMk cId="1409146701" sldId="2162"/>
        </pc:sldMkLst>
        <pc:spChg chg="add mod">
          <ac:chgData name="Eriksson Linda SUS_IS" userId="S::linda.eriksson@livsmedelsverk.se::2ce441ca-e107-497a-a902-a0a3dc874173" providerId="AD" clId="Web-{8258139F-0E9B-A310-0D0A-C910A995EF31}" dt="2022-08-10T13:45:20.765" v="21" actId="1076"/>
          <ac:spMkLst>
            <pc:docMk/>
            <pc:sldMk cId="1409146701" sldId="2162"/>
            <ac:spMk id="2" creationId="{67094944-8B06-9B8C-373B-8CF0409C1586}"/>
          </ac:spMkLst>
        </pc:spChg>
      </pc:sldChg>
      <pc:sldChg chg="modSp del">
        <pc:chgData name="Eriksson Linda SUS_IS" userId="S::linda.eriksson@livsmedelsverk.se::2ce441ca-e107-497a-a902-a0a3dc874173" providerId="AD" clId="Web-{8258139F-0E9B-A310-0D0A-C910A995EF31}" dt="2022-08-10T13:50:07.443" v="75"/>
        <pc:sldMkLst>
          <pc:docMk/>
          <pc:sldMk cId="3928868862" sldId="2168"/>
        </pc:sldMkLst>
        <pc:spChg chg="mod">
          <ac:chgData name="Eriksson Linda SUS_IS" userId="S::linda.eriksson@livsmedelsverk.se::2ce441ca-e107-497a-a902-a0a3dc874173" providerId="AD" clId="Web-{8258139F-0E9B-A310-0D0A-C910A995EF31}" dt="2022-08-10T13:49:58.193" v="72" actId="20577"/>
          <ac:spMkLst>
            <pc:docMk/>
            <pc:sldMk cId="3928868862" sldId="2168"/>
            <ac:spMk id="2" creationId="{D238D48B-CCE8-5BF5-92CB-7C75742F32FD}"/>
          </ac:spMkLst>
        </pc:spChg>
      </pc:sldChg>
      <pc:sldChg chg="ord">
        <pc:chgData name="Eriksson Linda SUS_IS" userId="S::linda.eriksson@livsmedelsverk.se::2ce441ca-e107-497a-a902-a0a3dc874173" providerId="AD" clId="Web-{8258139F-0E9B-A310-0D0A-C910A995EF31}" dt="2022-08-10T13:46:54.689" v="45"/>
        <pc:sldMkLst>
          <pc:docMk/>
          <pc:sldMk cId="3707405503" sldId="2171"/>
        </pc:sldMkLst>
      </pc:sldChg>
      <pc:sldChg chg="ord">
        <pc:chgData name="Eriksson Linda SUS_IS" userId="S::linda.eriksson@livsmedelsverk.se::2ce441ca-e107-497a-a902-a0a3dc874173" providerId="AD" clId="Web-{8258139F-0E9B-A310-0D0A-C910A995EF31}" dt="2022-08-10T13:46:54.689" v="44"/>
        <pc:sldMkLst>
          <pc:docMk/>
          <pc:sldMk cId="3078071491" sldId="2186"/>
        </pc:sldMkLst>
      </pc:sldChg>
      <pc:sldChg chg="ord">
        <pc:chgData name="Eriksson Linda SUS_IS" userId="S::linda.eriksson@livsmedelsverk.se::2ce441ca-e107-497a-a902-a0a3dc874173" providerId="AD" clId="Web-{8258139F-0E9B-A310-0D0A-C910A995EF31}" dt="2022-08-10T13:49:14.911" v="69"/>
        <pc:sldMkLst>
          <pc:docMk/>
          <pc:sldMk cId="2943742348" sldId="2191"/>
        </pc:sldMkLst>
      </pc:sldChg>
      <pc:sldChg chg="ord">
        <pc:chgData name="Eriksson Linda SUS_IS" userId="S::linda.eriksson@livsmedelsverk.se::2ce441ca-e107-497a-a902-a0a3dc874173" providerId="AD" clId="Web-{8258139F-0E9B-A310-0D0A-C910A995EF31}" dt="2022-08-10T13:46:54.689" v="42"/>
        <pc:sldMkLst>
          <pc:docMk/>
          <pc:sldMk cId="4083499636" sldId="2193"/>
        </pc:sldMkLst>
      </pc:sldChg>
      <pc:sldChg chg="modSp">
        <pc:chgData name="Eriksson Linda SUS_IS" userId="S::linda.eriksson@livsmedelsverk.se::2ce441ca-e107-497a-a902-a0a3dc874173" providerId="AD" clId="Web-{8258139F-0E9B-A310-0D0A-C910A995EF31}" dt="2022-08-10T13:48:34.613" v="65" actId="20577"/>
        <pc:sldMkLst>
          <pc:docMk/>
          <pc:sldMk cId="2069216713" sldId="2195"/>
        </pc:sldMkLst>
        <pc:spChg chg="mod">
          <ac:chgData name="Eriksson Linda SUS_IS" userId="S::linda.eriksson@livsmedelsverk.se::2ce441ca-e107-497a-a902-a0a3dc874173" providerId="AD" clId="Web-{8258139F-0E9B-A310-0D0A-C910A995EF31}" dt="2022-08-10T13:48:34.613" v="65" actId="20577"/>
          <ac:spMkLst>
            <pc:docMk/>
            <pc:sldMk cId="2069216713" sldId="2195"/>
            <ac:spMk id="5" creationId="{B7946CAA-3E8D-EC11-AC0A-73521F2B9F4E}"/>
          </ac:spMkLst>
        </pc:spChg>
      </pc:sldChg>
      <pc:sldChg chg="modSp">
        <pc:chgData name="Eriksson Linda SUS_IS" userId="S::linda.eriksson@livsmedelsverk.se::2ce441ca-e107-497a-a902-a0a3dc874173" providerId="AD" clId="Web-{8258139F-0E9B-A310-0D0A-C910A995EF31}" dt="2022-08-10T13:52:06.570" v="102" actId="20577"/>
        <pc:sldMkLst>
          <pc:docMk/>
          <pc:sldMk cId="1838426075" sldId="2196"/>
        </pc:sldMkLst>
        <pc:spChg chg="mod">
          <ac:chgData name="Eriksson Linda SUS_IS" userId="S::linda.eriksson@livsmedelsverk.se::2ce441ca-e107-497a-a902-a0a3dc874173" providerId="AD" clId="Web-{8258139F-0E9B-A310-0D0A-C910A995EF31}" dt="2022-08-10T13:52:06.570" v="102" actId="20577"/>
          <ac:spMkLst>
            <pc:docMk/>
            <pc:sldMk cId="1838426075" sldId="2196"/>
            <ac:spMk id="2" creationId="{DA73CF33-EF9D-3B77-A467-17DF1D4FFC0C}"/>
          </ac:spMkLst>
        </pc:spChg>
      </pc:sldChg>
      <pc:sldChg chg="ord">
        <pc:chgData name="Eriksson Linda SUS_IS" userId="S::linda.eriksson@livsmedelsverk.se::2ce441ca-e107-497a-a902-a0a3dc874173" providerId="AD" clId="Web-{8258139F-0E9B-A310-0D0A-C910A995EF31}" dt="2022-08-10T13:49:14.911" v="68"/>
        <pc:sldMkLst>
          <pc:docMk/>
          <pc:sldMk cId="1765466226" sldId="2197"/>
        </pc:sldMkLst>
      </pc:sldChg>
      <pc:sldChg chg="ord">
        <pc:chgData name="Eriksson Linda SUS_IS" userId="S::linda.eriksson@livsmedelsverk.se::2ce441ca-e107-497a-a902-a0a3dc874173" providerId="AD" clId="Web-{8258139F-0E9B-A310-0D0A-C910A995EF31}" dt="2022-08-10T13:49:14.911" v="67"/>
        <pc:sldMkLst>
          <pc:docMk/>
          <pc:sldMk cId="1789654933" sldId="2198"/>
        </pc:sldMkLst>
      </pc:sldChg>
      <pc:sldChg chg="modSp">
        <pc:chgData name="Eriksson Linda SUS_IS" userId="S::linda.eriksson@livsmedelsverk.se::2ce441ca-e107-497a-a902-a0a3dc874173" providerId="AD" clId="Web-{8258139F-0E9B-A310-0D0A-C910A995EF31}" dt="2022-08-10T13:52:24.711" v="118" actId="20577"/>
        <pc:sldMkLst>
          <pc:docMk/>
          <pc:sldMk cId="740482573" sldId="2201"/>
        </pc:sldMkLst>
        <pc:spChg chg="mod">
          <ac:chgData name="Eriksson Linda SUS_IS" userId="S::linda.eriksson@livsmedelsverk.se::2ce441ca-e107-497a-a902-a0a3dc874173" providerId="AD" clId="Web-{8258139F-0E9B-A310-0D0A-C910A995EF31}" dt="2022-08-10T13:52:24.711" v="118" actId="20577"/>
          <ac:spMkLst>
            <pc:docMk/>
            <pc:sldMk cId="740482573" sldId="2201"/>
            <ac:spMk id="2" creationId="{CCE67B86-F4DD-F612-0E80-454D8DEC6348}"/>
          </ac:spMkLst>
        </pc:spChg>
      </pc:sldChg>
      <pc:sldChg chg="ord">
        <pc:chgData name="Eriksson Linda SUS_IS" userId="S::linda.eriksson@livsmedelsverk.se::2ce441ca-e107-497a-a902-a0a3dc874173" providerId="AD" clId="Web-{8258139F-0E9B-A310-0D0A-C910A995EF31}" dt="2022-08-10T13:46:54.689" v="43"/>
        <pc:sldMkLst>
          <pc:docMk/>
          <pc:sldMk cId="3134276469" sldId="2202"/>
        </pc:sldMkLst>
      </pc:sldChg>
      <pc:sldChg chg="ord">
        <pc:chgData name="Eriksson Linda SUS_IS" userId="S::linda.eriksson@livsmedelsverk.se::2ce441ca-e107-497a-a902-a0a3dc874173" providerId="AD" clId="Web-{8258139F-0E9B-A310-0D0A-C910A995EF31}" dt="2022-08-10T13:46:54.689" v="46"/>
        <pc:sldMkLst>
          <pc:docMk/>
          <pc:sldMk cId="1558150778" sldId="2203"/>
        </pc:sldMkLst>
      </pc:sldChg>
      <pc:sldChg chg="addSp modSp">
        <pc:chgData name="Eriksson Linda SUS_IS" userId="S::linda.eriksson@livsmedelsverk.se::2ce441ca-e107-497a-a902-a0a3dc874173" providerId="AD" clId="Web-{8258139F-0E9B-A310-0D0A-C910A995EF31}" dt="2022-08-10T13:46:00.766" v="39" actId="1076"/>
        <pc:sldMkLst>
          <pc:docMk/>
          <pc:sldMk cId="50304527" sldId="2204"/>
        </pc:sldMkLst>
        <pc:spChg chg="mod">
          <ac:chgData name="Eriksson Linda SUS_IS" userId="S::linda.eriksson@livsmedelsverk.se::2ce441ca-e107-497a-a902-a0a3dc874173" providerId="AD" clId="Web-{8258139F-0E9B-A310-0D0A-C910A995EF31}" dt="2022-08-10T13:45:35.828" v="22" actId="20577"/>
          <ac:spMkLst>
            <pc:docMk/>
            <pc:sldMk cId="50304527" sldId="2204"/>
            <ac:spMk id="2" creationId="{E30922B3-569E-4236-ACA3-0CE9193C82C8}"/>
          </ac:spMkLst>
        </pc:spChg>
        <pc:spChg chg="add mod">
          <ac:chgData name="Eriksson Linda SUS_IS" userId="S::linda.eriksson@livsmedelsverk.se::2ce441ca-e107-497a-a902-a0a3dc874173" providerId="AD" clId="Web-{8258139F-0E9B-A310-0D0A-C910A995EF31}" dt="2022-08-10T13:46:00.766" v="39" actId="1076"/>
          <ac:spMkLst>
            <pc:docMk/>
            <pc:sldMk cId="50304527" sldId="2204"/>
            <ac:spMk id="4" creationId="{CA627958-0755-60C2-B28D-4D59612253D8}"/>
          </ac:spMkLst>
        </pc:spChg>
      </pc:sldChg>
      <pc:sldChg chg="ord">
        <pc:chgData name="Eriksson Linda SUS_IS" userId="S::linda.eriksson@livsmedelsverk.se::2ce441ca-e107-497a-a902-a0a3dc874173" providerId="AD" clId="Web-{8258139F-0E9B-A310-0D0A-C910A995EF31}" dt="2022-08-10T13:49:14.911" v="70"/>
        <pc:sldMkLst>
          <pc:docMk/>
          <pc:sldMk cId="1157788728" sldId="2207"/>
        </pc:sldMkLst>
      </pc:sldChg>
      <pc:sldChg chg="ord">
        <pc:chgData name="Eriksson Linda SUS_IS" userId="S::linda.eriksson@livsmedelsverk.se::2ce441ca-e107-497a-a902-a0a3dc874173" providerId="AD" clId="Web-{8258139F-0E9B-A310-0D0A-C910A995EF31}" dt="2022-08-10T13:49:14.911" v="66"/>
        <pc:sldMkLst>
          <pc:docMk/>
          <pc:sldMk cId="577374059" sldId="2211"/>
        </pc:sldMkLst>
      </pc:sldChg>
      <pc:sldChg chg="add">
        <pc:chgData name="Eriksson Linda SUS_IS" userId="S::linda.eriksson@livsmedelsverk.se::2ce441ca-e107-497a-a902-a0a3dc874173" providerId="AD" clId="Web-{8258139F-0E9B-A310-0D0A-C910A995EF31}" dt="2022-08-10T13:47:24.721" v="47"/>
        <pc:sldMkLst>
          <pc:docMk/>
          <pc:sldMk cId="737061403" sldId="2214"/>
        </pc:sldMkLst>
      </pc:sldChg>
      <pc:sldChg chg="modSp add">
        <pc:chgData name="Eriksson Linda SUS_IS" userId="S::linda.eriksson@livsmedelsverk.se::2ce441ca-e107-497a-a902-a0a3dc874173" providerId="AD" clId="Web-{8258139F-0E9B-A310-0D0A-C910A995EF31}" dt="2022-08-10T13:50:06.537" v="74" actId="20577"/>
        <pc:sldMkLst>
          <pc:docMk/>
          <pc:sldMk cId="2149521713" sldId="2215"/>
        </pc:sldMkLst>
        <pc:spChg chg="mod">
          <ac:chgData name="Eriksson Linda SUS_IS" userId="S::linda.eriksson@livsmedelsverk.se::2ce441ca-e107-497a-a902-a0a3dc874173" providerId="AD" clId="Web-{8258139F-0E9B-A310-0D0A-C910A995EF31}" dt="2022-08-10T13:50:06.537" v="74" actId="20577"/>
          <ac:spMkLst>
            <pc:docMk/>
            <pc:sldMk cId="2149521713" sldId="2215"/>
            <ac:spMk id="2" creationId="{00000000-0000-0000-0000-000000000000}"/>
          </ac:spMkLst>
        </pc:spChg>
      </pc:sldChg>
      <pc:sldChg chg="addSp add del">
        <pc:chgData name="Eriksson Linda SUS_IS" userId="S::linda.eriksson@livsmedelsverk.se::2ce441ca-e107-497a-a902-a0a3dc874173" providerId="AD" clId="Web-{8258139F-0E9B-A310-0D0A-C910A995EF31}" dt="2022-08-10T13:51:04.335" v="78"/>
        <pc:sldMkLst>
          <pc:docMk/>
          <pc:sldMk cId="228507500" sldId="2216"/>
        </pc:sldMkLst>
        <pc:picChg chg="add">
          <ac:chgData name="Eriksson Linda SUS_IS" userId="S::linda.eriksson@livsmedelsverk.se::2ce441ca-e107-497a-a902-a0a3dc874173" providerId="AD" clId="Web-{8258139F-0E9B-A310-0D0A-C910A995EF31}" dt="2022-08-10T13:50:45.490" v="77"/>
          <ac:picMkLst>
            <pc:docMk/>
            <pc:sldMk cId="228507500" sldId="2216"/>
            <ac:picMk id="5" creationId="{4612CA30-07C8-BFB4-AFB9-3C13CEE1C423}"/>
          </ac:picMkLst>
        </pc:picChg>
      </pc:sldChg>
      <pc:sldMasterChg chg="add addSldLayout">
        <pc:chgData name="Eriksson Linda SUS_IS" userId="S::linda.eriksson@livsmedelsverk.se::2ce441ca-e107-497a-a902-a0a3dc874173" providerId="AD" clId="Web-{8258139F-0E9B-A310-0D0A-C910A995EF31}" dt="2022-08-10T13:47:24.721" v="47"/>
        <pc:sldMasterMkLst>
          <pc:docMk/>
          <pc:sldMasterMk cId="827478546" sldId="2147483648"/>
        </pc:sldMasterMkLst>
        <pc:sldLayoutChg chg="add">
          <pc:chgData name="Eriksson Linda SUS_IS" userId="S::linda.eriksson@livsmedelsverk.se::2ce441ca-e107-497a-a902-a0a3dc874173" providerId="AD" clId="Web-{8258139F-0E9B-A310-0D0A-C910A995EF31}" dt="2022-08-10T13:47:24.721" v="47"/>
          <pc:sldLayoutMkLst>
            <pc:docMk/>
            <pc:sldMasterMk cId="827478546" sldId="2147483648"/>
            <pc:sldLayoutMk cId="1669874814" sldId="2147483710"/>
          </pc:sldLayoutMkLst>
        </pc:sldLayoutChg>
      </pc:sldMasterChg>
    </pc:docChg>
  </pc:docChgLst>
  <pc:docChgLst>
    <pc:chgData name="Eriksson Linda SUS_IS" userId="S::linda.eriksson@livsmedelsverk.se::2ce441ca-e107-497a-a902-a0a3dc874173" providerId="AD" clId="Web-{D5DD627D-B3D2-6D15-55AE-4E6E30A02EDE}"/>
    <pc:docChg chg="addSld delSld modSld sldOrd">
      <pc:chgData name="Eriksson Linda SUS_IS" userId="S::linda.eriksson@livsmedelsverk.se::2ce441ca-e107-497a-a902-a0a3dc874173" providerId="AD" clId="Web-{D5DD627D-B3D2-6D15-55AE-4E6E30A02EDE}" dt="2022-08-15T14:02:45.925" v="303" actId="20577"/>
      <pc:docMkLst>
        <pc:docMk/>
      </pc:docMkLst>
      <pc:sldChg chg="ord">
        <pc:chgData name="Eriksson Linda SUS_IS" userId="S::linda.eriksson@livsmedelsverk.se::2ce441ca-e107-497a-a902-a0a3dc874173" providerId="AD" clId="Web-{D5DD627D-B3D2-6D15-55AE-4E6E30A02EDE}" dt="2022-08-15T13:53:22.512" v="278"/>
        <pc:sldMkLst>
          <pc:docMk/>
          <pc:sldMk cId="1480866224" sldId="2065"/>
        </pc:sldMkLst>
      </pc:sldChg>
      <pc:sldChg chg="addSp delSp modSp">
        <pc:chgData name="Eriksson Linda SUS_IS" userId="S::linda.eriksson@livsmedelsverk.se::2ce441ca-e107-497a-a902-a0a3dc874173" providerId="AD" clId="Web-{D5DD627D-B3D2-6D15-55AE-4E6E30A02EDE}" dt="2022-08-15T14:02:45.925" v="303" actId="20577"/>
        <pc:sldMkLst>
          <pc:docMk/>
          <pc:sldMk cId="1409146701" sldId="2162"/>
        </pc:sldMkLst>
        <pc:spChg chg="del mod">
          <ac:chgData name="Eriksson Linda SUS_IS" userId="S::linda.eriksson@livsmedelsverk.se::2ce441ca-e107-497a-a902-a0a3dc874173" providerId="AD" clId="Web-{D5DD627D-B3D2-6D15-55AE-4E6E30A02EDE}" dt="2022-08-15T12:42:02.651" v="269"/>
          <ac:spMkLst>
            <pc:docMk/>
            <pc:sldMk cId="1409146701" sldId="2162"/>
            <ac:spMk id="2" creationId="{67094944-8B06-9B8C-373B-8CF0409C1586}"/>
          </ac:spMkLst>
        </pc:spChg>
        <pc:spChg chg="mod">
          <ac:chgData name="Eriksson Linda SUS_IS" userId="S::linda.eriksson@livsmedelsverk.se::2ce441ca-e107-497a-a902-a0a3dc874173" providerId="AD" clId="Web-{D5DD627D-B3D2-6D15-55AE-4E6E30A02EDE}" dt="2022-08-15T12:33:49.347" v="171" actId="20577"/>
          <ac:spMkLst>
            <pc:docMk/>
            <pc:sldMk cId="1409146701" sldId="2162"/>
            <ac:spMk id="3" creationId="{5DEBA6E7-6E7A-15AE-DDFD-C35D3C6A8B70}"/>
          </ac:spMkLst>
        </pc:spChg>
        <pc:spChg chg="mod">
          <ac:chgData name="Eriksson Linda SUS_IS" userId="S::linda.eriksson@livsmedelsverk.se::2ce441ca-e107-497a-a902-a0a3dc874173" providerId="AD" clId="Web-{D5DD627D-B3D2-6D15-55AE-4E6E30A02EDE}" dt="2022-08-15T12:37:29.147" v="219" actId="20577"/>
          <ac:spMkLst>
            <pc:docMk/>
            <pc:sldMk cId="1409146701" sldId="2162"/>
            <ac:spMk id="13" creationId="{22C509CF-4842-E4C0-62CD-2CB4D841F52E}"/>
          </ac:spMkLst>
        </pc:spChg>
        <pc:spChg chg="mod">
          <ac:chgData name="Eriksson Linda SUS_IS" userId="S::linda.eriksson@livsmedelsverk.se::2ce441ca-e107-497a-a902-a0a3dc874173" providerId="AD" clId="Web-{D5DD627D-B3D2-6D15-55AE-4E6E30A02EDE}" dt="2022-08-15T14:02:45.925" v="303" actId="20577"/>
          <ac:spMkLst>
            <pc:docMk/>
            <pc:sldMk cId="1409146701" sldId="2162"/>
            <ac:spMk id="30" creationId="{83A7CCB7-0ADF-47DF-BE5F-EFC9A0AFA032}"/>
          </ac:spMkLst>
        </pc:spChg>
        <pc:spChg chg="mod">
          <ac:chgData name="Eriksson Linda SUS_IS" userId="S::linda.eriksson@livsmedelsverk.se::2ce441ca-e107-497a-a902-a0a3dc874173" providerId="AD" clId="Web-{D5DD627D-B3D2-6D15-55AE-4E6E30A02EDE}" dt="2022-08-15T12:41:32.525" v="259" actId="1076"/>
          <ac:spMkLst>
            <pc:docMk/>
            <pc:sldMk cId="1409146701" sldId="2162"/>
            <ac:spMk id="45" creationId="{377B858F-8407-49B5-A8F8-3FC83EC89310}"/>
          </ac:spMkLst>
        </pc:spChg>
        <pc:spChg chg="mod">
          <ac:chgData name="Eriksson Linda SUS_IS" userId="S::linda.eriksson@livsmedelsverk.se::2ce441ca-e107-497a-a902-a0a3dc874173" providerId="AD" clId="Web-{D5DD627D-B3D2-6D15-55AE-4E6E30A02EDE}" dt="2022-08-15T12:36:22.802" v="209" actId="1076"/>
          <ac:spMkLst>
            <pc:docMk/>
            <pc:sldMk cId="1409146701" sldId="2162"/>
            <ac:spMk id="46" creationId="{5710E074-DEC8-451D-A41A-EF380448CCA8}"/>
          </ac:spMkLst>
        </pc:spChg>
        <pc:spChg chg="mod">
          <ac:chgData name="Eriksson Linda SUS_IS" userId="S::linda.eriksson@livsmedelsverk.se::2ce441ca-e107-497a-a902-a0a3dc874173" providerId="AD" clId="Web-{D5DD627D-B3D2-6D15-55AE-4E6E30A02EDE}" dt="2022-08-15T12:36:22.787" v="208" actId="1076"/>
          <ac:spMkLst>
            <pc:docMk/>
            <pc:sldMk cId="1409146701" sldId="2162"/>
            <ac:spMk id="47" creationId="{8F676294-E74B-4BF2-89E4-F280EB0F0C49}"/>
          </ac:spMkLst>
        </pc:spChg>
        <pc:spChg chg="mod">
          <ac:chgData name="Eriksson Linda SUS_IS" userId="S::linda.eriksson@livsmedelsverk.se::2ce441ca-e107-497a-a902-a0a3dc874173" providerId="AD" clId="Web-{D5DD627D-B3D2-6D15-55AE-4E6E30A02EDE}" dt="2022-08-15T12:41:40.463" v="261" actId="1076"/>
          <ac:spMkLst>
            <pc:docMk/>
            <pc:sldMk cId="1409146701" sldId="2162"/>
            <ac:spMk id="48" creationId="{B0743F2A-FC83-47A6-9EB5-0961C33800FB}"/>
          </ac:spMkLst>
        </pc:spChg>
        <pc:spChg chg="mod">
          <ac:chgData name="Eriksson Linda SUS_IS" userId="S::linda.eriksson@livsmedelsverk.se::2ce441ca-e107-497a-a902-a0a3dc874173" providerId="AD" clId="Web-{D5DD627D-B3D2-6D15-55AE-4E6E30A02EDE}" dt="2022-08-15T12:39:47.305" v="239" actId="20577"/>
          <ac:spMkLst>
            <pc:docMk/>
            <pc:sldMk cId="1409146701" sldId="2162"/>
            <ac:spMk id="49" creationId="{99A92EB6-AE60-4DC1-B575-08FC5ABC06DB}"/>
          </ac:spMkLst>
        </pc:spChg>
        <pc:spChg chg="mod">
          <ac:chgData name="Eriksson Linda SUS_IS" userId="S::linda.eriksson@livsmedelsverk.se::2ce441ca-e107-497a-a902-a0a3dc874173" providerId="AD" clId="Web-{D5DD627D-B3D2-6D15-55AE-4E6E30A02EDE}" dt="2022-08-15T12:41:54.541" v="267" actId="20577"/>
          <ac:spMkLst>
            <pc:docMk/>
            <pc:sldMk cId="1409146701" sldId="2162"/>
            <ac:spMk id="52" creationId="{3CAA382C-4574-4C27-AB11-951BDE0FAB79}"/>
          </ac:spMkLst>
        </pc:spChg>
        <pc:spChg chg="mod">
          <ac:chgData name="Eriksson Linda SUS_IS" userId="S::linda.eriksson@livsmedelsverk.se::2ce441ca-e107-497a-a902-a0a3dc874173" providerId="AD" clId="Web-{D5DD627D-B3D2-6D15-55AE-4E6E30A02EDE}" dt="2022-08-15T12:36:22.693" v="204" actId="1076"/>
          <ac:spMkLst>
            <pc:docMk/>
            <pc:sldMk cId="1409146701" sldId="2162"/>
            <ac:spMk id="53" creationId="{0FECDBEB-72B3-459F-8836-1615F547D3E9}"/>
          </ac:spMkLst>
        </pc:spChg>
        <pc:picChg chg="del mod">
          <ac:chgData name="Eriksson Linda SUS_IS" userId="S::linda.eriksson@livsmedelsverk.se::2ce441ca-e107-497a-a902-a0a3dc874173" providerId="AD" clId="Web-{D5DD627D-B3D2-6D15-55AE-4E6E30A02EDE}" dt="2022-08-15T12:26:18.544" v="2"/>
          <ac:picMkLst>
            <pc:docMk/>
            <pc:sldMk cId="1409146701" sldId="2162"/>
            <ac:picMk id="4" creationId="{12671CAA-81F8-8B9B-34D1-BD692B72432A}"/>
          </ac:picMkLst>
        </pc:picChg>
        <pc:picChg chg="add del mod">
          <ac:chgData name="Eriksson Linda SUS_IS" userId="S::linda.eriksson@livsmedelsverk.se::2ce441ca-e107-497a-a902-a0a3dc874173" providerId="AD" clId="Web-{D5DD627D-B3D2-6D15-55AE-4E6E30A02EDE}" dt="2022-08-15T12:27:30.420" v="28"/>
          <ac:picMkLst>
            <pc:docMk/>
            <pc:sldMk cId="1409146701" sldId="2162"/>
            <ac:picMk id="6" creationId="{25CB61D8-32FF-AA3C-52EA-BF3E48A931FD}"/>
          </ac:picMkLst>
        </pc:picChg>
      </pc:sldChg>
      <pc:sldChg chg="ord">
        <pc:chgData name="Eriksson Linda SUS_IS" userId="S::linda.eriksson@livsmedelsverk.se::2ce441ca-e107-497a-a902-a0a3dc874173" providerId="AD" clId="Web-{D5DD627D-B3D2-6D15-55AE-4E6E30A02EDE}" dt="2022-08-15T13:59:49.689" v="294"/>
        <pc:sldMkLst>
          <pc:docMk/>
          <pc:sldMk cId="3368145580" sldId="2165"/>
        </pc:sldMkLst>
      </pc:sldChg>
      <pc:sldChg chg="delSp modSp">
        <pc:chgData name="Eriksson Linda SUS_IS" userId="S::linda.eriksson@livsmedelsverk.se::2ce441ca-e107-497a-a902-a0a3dc874173" providerId="AD" clId="Web-{D5DD627D-B3D2-6D15-55AE-4E6E30A02EDE}" dt="2022-08-15T13:52:19.824" v="276" actId="14100"/>
        <pc:sldMkLst>
          <pc:docMk/>
          <pc:sldMk cId="2069216713" sldId="2195"/>
        </pc:sldMkLst>
        <pc:spChg chg="del">
          <ac:chgData name="Eriksson Linda SUS_IS" userId="S::linda.eriksson@livsmedelsverk.se::2ce441ca-e107-497a-a902-a0a3dc874173" providerId="AD" clId="Web-{D5DD627D-B3D2-6D15-55AE-4E6E30A02EDE}" dt="2022-08-15T13:52:11.042" v="274"/>
          <ac:spMkLst>
            <pc:docMk/>
            <pc:sldMk cId="2069216713" sldId="2195"/>
            <ac:spMk id="6" creationId="{CFF9D4A8-20F9-A42E-0C42-12AF87B811B7}"/>
          </ac:spMkLst>
        </pc:spChg>
        <pc:picChg chg="mod">
          <ac:chgData name="Eriksson Linda SUS_IS" userId="S::linda.eriksson@livsmedelsverk.se::2ce441ca-e107-497a-a902-a0a3dc874173" providerId="AD" clId="Web-{D5DD627D-B3D2-6D15-55AE-4E6E30A02EDE}" dt="2022-08-15T13:52:19.824" v="276" actId="14100"/>
          <ac:picMkLst>
            <pc:docMk/>
            <pc:sldMk cId="2069216713" sldId="2195"/>
            <ac:picMk id="3" creationId="{040657F7-44EA-FF7B-6E67-192896006CFE}"/>
          </ac:picMkLst>
        </pc:picChg>
        <pc:picChg chg="del mod">
          <ac:chgData name="Eriksson Linda SUS_IS" userId="S::linda.eriksson@livsmedelsverk.se::2ce441ca-e107-497a-a902-a0a3dc874173" providerId="AD" clId="Web-{D5DD627D-B3D2-6D15-55AE-4E6E30A02EDE}" dt="2022-08-15T13:52:03.511" v="273"/>
          <ac:picMkLst>
            <pc:docMk/>
            <pc:sldMk cId="2069216713" sldId="2195"/>
            <ac:picMk id="8" creationId="{0998E532-BC42-3C4D-6FC4-989BA452E0A8}"/>
          </ac:picMkLst>
        </pc:picChg>
      </pc:sldChg>
      <pc:sldChg chg="modSp">
        <pc:chgData name="Eriksson Linda SUS_IS" userId="S::linda.eriksson@livsmedelsverk.se::2ce441ca-e107-497a-a902-a0a3dc874173" providerId="AD" clId="Web-{D5DD627D-B3D2-6D15-55AE-4E6E30A02EDE}" dt="2022-08-15T12:27:12.732" v="23" actId="20577"/>
        <pc:sldMkLst>
          <pc:docMk/>
          <pc:sldMk cId="50304527" sldId="2204"/>
        </pc:sldMkLst>
        <pc:spChg chg="mod">
          <ac:chgData name="Eriksson Linda SUS_IS" userId="S::linda.eriksson@livsmedelsverk.se::2ce441ca-e107-497a-a902-a0a3dc874173" providerId="AD" clId="Web-{D5DD627D-B3D2-6D15-55AE-4E6E30A02EDE}" dt="2022-08-15T12:26:49.123" v="5" actId="20577"/>
          <ac:spMkLst>
            <pc:docMk/>
            <pc:sldMk cId="50304527" sldId="2204"/>
            <ac:spMk id="2" creationId="{E30922B3-569E-4236-ACA3-0CE9193C82C8}"/>
          </ac:spMkLst>
        </pc:spChg>
        <pc:spChg chg="mod">
          <ac:chgData name="Eriksson Linda SUS_IS" userId="S::linda.eriksson@livsmedelsverk.se::2ce441ca-e107-497a-a902-a0a3dc874173" providerId="AD" clId="Web-{D5DD627D-B3D2-6D15-55AE-4E6E30A02EDE}" dt="2022-08-15T12:27:12.732" v="23" actId="20577"/>
          <ac:spMkLst>
            <pc:docMk/>
            <pc:sldMk cId="50304527" sldId="2204"/>
            <ac:spMk id="4" creationId="{CA627958-0755-60C2-B28D-4D59612253D8}"/>
          </ac:spMkLst>
        </pc:spChg>
      </pc:sldChg>
      <pc:sldChg chg="delSp modSp modNotes">
        <pc:chgData name="Eriksson Linda SUS_IS" userId="S::linda.eriksson@livsmedelsverk.se::2ce441ca-e107-497a-a902-a0a3dc874173" providerId="AD" clId="Web-{D5DD627D-B3D2-6D15-55AE-4E6E30A02EDE}" dt="2022-08-15T13:57:43.375" v="285"/>
        <pc:sldMkLst>
          <pc:docMk/>
          <pc:sldMk cId="1742869309" sldId="2216"/>
        </pc:sldMkLst>
        <pc:spChg chg="mod">
          <ac:chgData name="Eriksson Linda SUS_IS" userId="S::linda.eriksson@livsmedelsverk.se::2ce441ca-e107-497a-a902-a0a3dc874173" providerId="AD" clId="Web-{D5DD627D-B3D2-6D15-55AE-4E6E30A02EDE}" dt="2022-08-15T13:56:23.795" v="283" actId="20577"/>
          <ac:spMkLst>
            <pc:docMk/>
            <pc:sldMk cId="1742869309" sldId="2216"/>
            <ac:spMk id="2" creationId="{DA73CF33-EF9D-3B77-A467-17DF1D4FFC0C}"/>
          </ac:spMkLst>
        </pc:spChg>
        <pc:spChg chg="del">
          <ac:chgData name="Eriksson Linda SUS_IS" userId="S::linda.eriksson@livsmedelsverk.se::2ce441ca-e107-497a-a902-a0a3dc874173" providerId="AD" clId="Web-{D5DD627D-B3D2-6D15-55AE-4E6E30A02EDE}" dt="2022-08-15T13:56:44.264" v="284"/>
          <ac:spMkLst>
            <pc:docMk/>
            <pc:sldMk cId="1742869309" sldId="2216"/>
            <ac:spMk id="10" creationId="{95949DC7-BEEE-1615-D326-9639EB8AA375}"/>
          </ac:spMkLst>
        </pc:spChg>
      </pc:sldChg>
      <pc:sldChg chg="del">
        <pc:chgData name="Eriksson Linda SUS_IS" userId="S::linda.eriksson@livsmedelsverk.se::2ce441ca-e107-497a-a902-a0a3dc874173" providerId="AD" clId="Web-{D5DD627D-B3D2-6D15-55AE-4E6E30A02EDE}" dt="2022-08-15T13:59:40.688" v="293"/>
        <pc:sldMkLst>
          <pc:docMk/>
          <pc:sldMk cId="1631975187" sldId="2217"/>
        </pc:sldMkLst>
      </pc:sldChg>
      <pc:sldChg chg="modSp add modNotes">
        <pc:chgData name="Eriksson Linda SUS_IS" userId="S::linda.eriksson@livsmedelsverk.se::2ce441ca-e107-497a-a902-a0a3dc874173" providerId="AD" clId="Web-{D5DD627D-B3D2-6D15-55AE-4E6E30A02EDE}" dt="2022-08-15T14:02:09.737" v="300"/>
        <pc:sldMkLst>
          <pc:docMk/>
          <pc:sldMk cId="2230958547" sldId="2218"/>
        </pc:sldMkLst>
        <pc:spChg chg="mod">
          <ac:chgData name="Eriksson Linda SUS_IS" userId="S::linda.eriksson@livsmedelsverk.se::2ce441ca-e107-497a-a902-a0a3dc874173" providerId="AD" clId="Web-{D5DD627D-B3D2-6D15-55AE-4E6E30A02EDE}" dt="2022-08-15T13:59:34.985" v="292" actId="20577"/>
          <ac:spMkLst>
            <pc:docMk/>
            <pc:sldMk cId="2230958547" sldId="2218"/>
            <ac:spMk id="67" creationId="{3843657A-7E39-4A1A-B56D-023483301100}"/>
          </ac:spMkLst>
        </pc:spChg>
      </pc:sldChg>
      <pc:sldMasterChg chg="addSldLayout">
        <pc:chgData name="Eriksson Linda SUS_IS" userId="S::linda.eriksson@livsmedelsverk.se::2ce441ca-e107-497a-a902-a0a3dc874173" providerId="AD" clId="Web-{D5DD627D-B3D2-6D15-55AE-4E6E30A02EDE}" dt="2022-08-15T13:59:09.485" v="286"/>
        <pc:sldMasterMkLst>
          <pc:docMk/>
          <pc:sldMasterMk cId="3619276648" sldId="2147483675"/>
        </pc:sldMasterMkLst>
        <pc:sldLayoutChg chg="add">
          <pc:chgData name="Eriksson Linda SUS_IS" userId="S::linda.eriksson@livsmedelsverk.se::2ce441ca-e107-497a-a902-a0a3dc874173" providerId="AD" clId="Web-{D5DD627D-B3D2-6D15-55AE-4E6E30A02EDE}" dt="2022-08-15T13:59:09.485" v="286"/>
          <pc:sldLayoutMkLst>
            <pc:docMk/>
            <pc:sldMasterMk cId="3619276648" sldId="2147483675"/>
            <pc:sldLayoutMk cId="1419653824" sldId="2147483700"/>
          </pc:sldLayoutMkLst>
        </pc:sldLayoutChg>
      </pc:sldMasterChg>
    </pc:docChg>
  </pc:docChgLst>
  <pc:docChgLst>
    <pc:chgData name="Strandh Ingela SUS_DI" userId="S::ingstr@livsmedelsverk.se::ab1041b7-3012-475e-9ee5-b257db1f6f4e" providerId="AD" clId="Web-{6648397A-AF58-E3FA-A751-223C0D143447}"/>
    <pc:docChg chg="modSld">
      <pc:chgData name="Strandh Ingela SUS_DI" userId="S::ingstr@livsmedelsverk.se::ab1041b7-3012-475e-9ee5-b257db1f6f4e" providerId="AD" clId="Web-{6648397A-AF58-E3FA-A751-223C0D143447}" dt="2022-10-20T13:03:45.901" v="191" actId="14100"/>
      <pc:docMkLst>
        <pc:docMk/>
      </pc:docMkLst>
      <pc:sldChg chg="modSp">
        <pc:chgData name="Strandh Ingela SUS_DI" userId="S::ingstr@livsmedelsverk.se::ab1041b7-3012-475e-9ee5-b257db1f6f4e" providerId="AD" clId="Web-{6648397A-AF58-E3FA-A751-223C0D143447}" dt="2022-10-20T13:03:45.901" v="191" actId="14100"/>
        <pc:sldMkLst>
          <pc:docMk/>
          <pc:sldMk cId="1409146701" sldId="2162"/>
        </pc:sldMkLst>
        <pc:spChg chg="mod">
          <ac:chgData name="Strandh Ingela SUS_DI" userId="S::ingstr@livsmedelsverk.se::ab1041b7-3012-475e-9ee5-b257db1f6f4e" providerId="AD" clId="Web-{6648397A-AF58-E3FA-A751-223C0D143447}" dt="2022-10-20T13:03:45.901" v="191" actId="14100"/>
          <ac:spMkLst>
            <pc:docMk/>
            <pc:sldMk cId="1409146701" sldId="2162"/>
            <ac:spMk id="30" creationId="{83A7CCB7-0ADF-47DF-BE5F-EFC9A0AFA032}"/>
          </ac:spMkLst>
        </pc:spChg>
      </pc:sldChg>
      <pc:sldChg chg="modSp modNotes">
        <pc:chgData name="Strandh Ingela SUS_DI" userId="S::ingstr@livsmedelsverk.se::ab1041b7-3012-475e-9ee5-b257db1f6f4e" providerId="AD" clId="Web-{6648397A-AF58-E3FA-A751-223C0D143447}" dt="2022-10-20T12:46:26.129" v="185"/>
        <pc:sldMkLst>
          <pc:docMk/>
          <pc:sldMk cId="3506572308" sldId="2249"/>
        </pc:sldMkLst>
        <pc:spChg chg="mod">
          <ac:chgData name="Strandh Ingela SUS_DI" userId="S::ingstr@livsmedelsverk.se::ab1041b7-3012-475e-9ee5-b257db1f6f4e" providerId="AD" clId="Web-{6648397A-AF58-E3FA-A751-223C0D143447}" dt="2022-10-20T12:43:33.818" v="93" actId="20577"/>
          <ac:spMkLst>
            <pc:docMk/>
            <pc:sldMk cId="3506572308" sldId="2249"/>
            <ac:spMk id="3" creationId="{00000000-0000-0000-0000-000000000000}"/>
          </ac:spMkLst>
        </pc:spChg>
      </pc:sldChg>
      <pc:sldChg chg="modNotes">
        <pc:chgData name="Strandh Ingela SUS_DI" userId="S::ingstr@livsmedelsverk.se::ab1041b7-3012-475e-9ee5-b257db1f6f4e" providerId="AD" clId="Web-{6648397A-AF58-E3FA-A751-223C0D143447}" dt="2022-10-20T12:45:35.505" v="169"/>
        <pc:sldMkLst>
          <pc:docMk/>
          <pc:sldMk cId="2413720736" sldId="2258"/>
        </pc:sldMkLst>
      </pc:sldChg>
    </pc:docChg>
  </pc:docChgLst>
  <pc:docChgLst>
    <pc:chgData name="Eriksson Linda SUS_IS" userId="S::linda.eriksson@livsmedelsverk.se::2ce441ca-e107-497a-a902-a0a3dc874173" providerId="AD" clId="Web-{512035B5-1EE8-55FF-DE36-0C6CE2842B13}"/>
    <pc:docChg chg="addSld modSld sldOrd">
      <pc:chgData name="Eriksson Linda SUS_IS" userId="S::linda.eriksson@livsmedelsverk.se::2ce441ca-e107-497a-a902-a0a3dc874173" providerId="AD" clId="Web-{512035B5-1EE8-55FF-DE36-0C6CE2842B13}" dt="2022-06-20T10:41:29.978" v="86" actId="1076"/>
      <pc:docMkLst>
        <pc:docMk/>
      </pc:docMkLst>
      <pc:sldChg chg="delSp modSp">
        <pc:chgData name="Eriksson Linda SUS_IS" userId="S::linda.eriksson@livsmedelsverk.se::2ce441ca-e107-497a-a902-a0a3dc874173" providerId="AD" clId="Web-{512035B5-1EE8-55FF-DE36-0C6CE2842B13}" dt="2022-06-20T10:30:43.003" v="74" actId="20577"/>
        <pc:sldMkLst>
          <pc:docMk/>
          <pc:sldMk cId="1480866224" sldId="2065"/>
        </pc:sldMkLst>
        <pc:spChg chg="mod">
          <ac:chgData name="Eriksson Linda SUS_IS" userId="S::linda.eriksson@livsmedelsverk.se::2ce441ca-e107-497a-a902-a0a3dc874173" providerId="AD" clId="Web-{512035B5-1EE8-55FF-DE36-0C6CE2842B13}" dt="2022-06-20T10:30:43.003" v="74" actId="20577"/>
          <ac:spMkLst>
            <pc:docMk/>
            <pc:sldMk cId="1480866224" sldId="2065"/>
            <ac:spMk id="2" creationId="{46916819-7570-130C-2C76-CF47BFDFF71A}"/>
          </ac:spMkLst>
        </pc:spChg>
        <pc:spChg chg="del">
          <ac:chgData name="Eriksson Linda SUS_IS" userId="S::linda.eriksson@livsmedelsverk.se::2ce441ca-e107-497a-a902-a0a3dc874173" providerId="AD" clId="Web-{512035B5-1EE8-55FF-DE36-0C6CE2842B13}" dt="2022-06-20T10:30:37.799" v="70"/>
          <ac:spMkLst>
            <pc:docMk/>
            <pc:sldMk cId="1480866224" sldId="2065"/>
            <ac:spMk id="5" creationId="{00000000-0000-0000-0000-000000000000}"/>
          </ac:spMkLst>
        </pc:spChg>
      </pc:sldChg>
      <pc:sldChg chg="modSp">
        <pc:chgData name="Eriksson Linda SUS_IS" userId="S::linda.eriksson@livsmedelsverk.se::2ce441ca-e107-497a-a902-a0a3dc874173" providerId="AD" clId="Web-{512035B5-1EE8-55FF-DE36-0C6CE2842B13}" dt="2022-06-20T10:41:29.978" v="86" actId="1076"/>
        <pc:sldMkLst>
          <pc:docMk/>
          <pc:sldMk cId="1409146701" sldId="2162"/>
        </pc:sldMkLst>
        <pc:spChg chg="mod">
          <ac:chgData name="Eriksson Linda SUS_IS" userId="S::linda.eriksson@livsmedelsverk.se::2ce441ca-e107-497a-a902-a0a3dc874173" providerId="AD" clId="Web-{512035B5-1EE8-55FF-DE36-0C6CE2842B13}" dt="2022-06-20T10:41:29.978" v="86" actId="1076"/>
          <ac:spMkLst>
            <pc:docMk/>
            <pc:sldMk cId="1409146701" sldId="2162"/>
            <ac:spMk id="2" creationId="{00000000-0000-0000-0000-000000000000}"/>
          </ac:spMkLst>
        </pc:spChg>
      </pc:sldChg>
      <pc:sldChg chg="addSp modSp">
        <pc:chgData name="Eriksson Linda SUS_IS" userId="S::linda.eriksson@livsmedelsverk.se::2ce441ca-e107-497a-a902-a0a3dc874173" providerId="AD" clId="Web-{512035B5-1EE8-55FF-DE36-0C6CE2842B13}" dt="2022-06-20T10:23:41.650" v="36" actId="14100"/>
        <pc:sldMkLst>
          <pc:docMk/>
          <pc:sldMk cId="2964388462" sldId="2163"/>
        </pc:sldMkLst>
        <pc:spChg chg="add mod">
          <ac:chgData name="Eriksson Linda SUS_IS" userId="S::linda.eriksson@livsmedelsverk.se::2ce441ca-e107-497a-a902-a0a3dc874173" providerId="AD" clId="Web-{512035B5-1EE8-55FF-DE36-0C6CE2842B13}" dt="2022-06-20T10:23:41.650" v="36" actId="14100"/>
          <ac:spMkLst>
            <pc:docMk/>
            <pc:sldMk cId="2964388462" sldId="2163"/>
            <ac:spMk id="4" creationId="{BFFF7256-F947-D969-7910-05B176FA7A2E}"/>
          </ac:spMkLst>
        </pc:spChg>
      </pc:sldChg>
      <pc:sldChg chg="addSp delSp modSp">
        <pc:chgData name="Eriksson Linda SUS_IS" userId="S::linda.eriksson@livsmedelsverk.se::2ce441ca-e107-497a-a902-a0a3dc874173" providerId="AD" clId="Web-{512035B5-1EE8-55FF-DE36-0C6CE2842B13}" dt="2022-06-20T10:29:10.638" v="69" actId="14100"/>
        <pc:sldMkLst>
          <pc:docMk/>
          <pc:sldMk cId="1907680631" sldId="2189"/>
        </pc:sldMkLst>
        <pc:spChg chg="add del mod">
          <ac:chgData name="Eriksson Linda SUS_IS" userId="S::linda.eriksson@livsmedelsverk.se::2ce441ca-e107-497a-a902-a0a3dc874173" providerId="AD" clId="Web-{512035B5-1EE8-55FF-DE36-0C6CE2842B13}" dt="2022-06-20T10:27:40.242" v="54"/>
          <ac:spMkLst>
            <pc:docMk/>
            <pc:sldMk cId="1907680631" sldId="2189"/>
            <ac:spMk id="2" creationId="{5D52161A-E677-FA29-C02D-9031EFE718B7}"/>
          </ac:spMkLst>
        </pc:spChg>
        <pc:spChg chg="add del">
          <ac:chgData name="Eriksson Linda SUS_IS" userId="S::linda.eriksson@livsmedelsverk.se::2ce441ca-e107-497a-a902-a0a3dc874173" providerId="AD" clId="Web-{512035B5-1EE8-55FF-DE36-0C6CE2842B13}" dt="2022-06-20T10:28:33.448" v="61"/>
          <ac:spMkLst>
            <pc:docMk/>
            <pc:sldMk cId="1907680631" sldId="2189"/>
            <ac:spMk id="9" creationId="{992953C9-D006-BB5E-9942-8DA95028AE7D}"/>
          </ac:spMkLst>
        </pc:spChg>
        <pc:spChg chg="add del">
          <ac:chgData name="Eriksson Linda SUS_IS" userId="S::linda.eriksson@livsmedelsverk.se::2ce441ca-e107-497a-a902-a0a3dc874173" providerId="AD" clId="Web-{512035B5-1EE8-55FF-DE36-0C6CE2842B13}" dt="2022-06-20T10:27:47.946" v="57"/>
          <ac:spMkLst>
            <pc:docMk/>
            <pc:sldMk cId="1907680631" sldId="2189"/>
            <ac:spMk id="14" creationId="{DBB9F700-F67D-CE09-4453-0819E6813FE8}"/>
          </ac:spMkLst>
        </pc:spChg>
        <pc:spChg chg="add mod">
          <ac:chgData name="Eriksson Linda SUS_IS" userId="S::linda.eriksson@livsmedelsverk.se::2ce441ca-e107-497a-a902-a0a3dc874173" providerId="AD" clId="Web-{512035B5-1EE8-55FF-DE36-0C6CE2842B13}" dt="2022-06-20T10:29:10.638" v="69" actId="14100"/>
          <ac:spMkLst>
            <pc:docMk/>
            <pc:sldMk cId="1907680631" sldId="2189"/>
            <ac:spMk id="17" creationId="{2124729E-2DFC-1452-A34F-E63B80DE6EE0}"/>
          </ac:spMkLst>
        </pc:spChg>
        <pc:spChg chg="add mod">
          <ac:chgData name="Eriksson Linda SUS_IS" userId="S::linda.eriksson@livsmedelsverk.se::2ce441ca-e107-497a-a902-a0a3dc874173" providerId="AD" clId="Web-{512035B5-1EE8-55FF-DE36-0C6CE2842B13}" dt="2022-06-20T10:28:55.637" v="66" actId="1076"/>
          <ac:spMkLst>
            <pc:docMk/>
            <pc:sldMk cId="1907680631" sldId="2189"/>
            <ac:spMk id="19" creationId="{93E6A1B2-2CB0-19EC-69B8-38E560FF2B3C}"/>
          </ac:spMkLst>
        </pc:spChg>
      </pc:sldChg>
      <pc:sldChg chg="modSp new">
        <pc:chgData name="Eriksson Linda SUS_IS" userId="S::linda.eriksson@livsmedelsverk.se::2ce441ca-e107-497a-a902-a0a3dc874173" providerId="AD" clId="Web-{512035B5-1EE8-55FF-DE36-0C6CE2842B13}" dt="2022-06-20T08:59:28.696" v="8" actId="20577"/>
        <pc:sldMkLst>
          <pc:docMk/>
          <pc:sldMk cId="2000965181" sldId="2200"/>
        </pc:sldMkLst>
        <pc:spChg chg="mod">
          <ac:chgData name="Eriksson Linda SUS_IS" userId="S::linda.eriksson@livsmedelsverk.se::2ce441ca-e107-497a-a902-a0a3dc874173" providerId="AD" clId="Web-{512035B5-1EE8-55FF-DE36-0C6CE2842B13}" dt="2022-06-20T08:59:28.696" v="8" actId="20577"/>
          <ac:spMkLst>
            <pc:docMk/>
            <pc:sldMk cId="2000965181" sldId="2200"/>
            <ac:spMk id="3" creationId="{06356781-43AC-8FCA-01E9-EA1A0F70FD2E}"/>
          </ac:spMkLst>
        </pc:spChg>
      </pc:sldChg>
      <pc:sldChg chg="modSp ord">
        <pc:chgData name="Eriksson Linda SUS_IS" userId="S::linda.eriksson@livsmedelsverk.se::2ce441ca-e107-497a-a902-a0a3dc874173" providerId="AD" clId="Web-{512035B5-1EE8-55FF-DE36-0C6CE2842B13}" dt="2022-06-20T10:32:06.992" v="80"/>
        <pc:sldMkLst>
          <pc:docMk/>
          <pc:sldMk cId="740482573" sldId="2201"/>
        </pc:sldMkLst>
        <pc:spChg chg="mod">
          <ac:chgData name="Eriksson Linda SUS_IS" userId="S::linda.eriksson@livsmedelsverk.se::2ce441ca-e107-497a-a902-a0a3dc874173" providerId="AD" clId="Web-{512035B5-1EE8-55FF-DE36-0C6CE2842B13}" dt="2022-06-20T10:31:32.006" v="77" actId="14100"/>
          <ac:spMkLst>
            <pc:docMk/>
            <pc:sldMk cId="740482573" sldId="2201"/>
            <ac:spMk id="3" creationId="{72964E37-D474-8AE3-36F5-019E128B8212}"/>
          </ac:spMkLst>
        </pc:spChg>
      </pc:sldChg>
      <pc:sldChg chg="mod modShow">
        <pc:chgData name="Eriksson Linda SUS_IS" userId="S::linda.eriksson@livsmedelsverk.se::2ce441ca-e107-497a-a902-a0a3dc874173" providerId="AD" clId="Web-{512035B5-1EE8-55FF-DE36-0C6CE2842B13}" dt="2022-06-20T10:39:42.441" v="81"/>
        <pc:sldMkLst>
          <pc:docMk/>
          <pc:sldMk cId="3074676194" sldId="2203"/>
        </pc:sldMkLst>
      </pc:sldChg>
    </pc:docChg>
  </pc:docChgLst>
  <pc:docChgLst>
    <pc:chgData name="Strandh Ingela SUS_DI" userId="S::ingstr@livsmedelsverk.se::ab1041b7-3012-475e-9ee5-b257db1f6f4e" providerId="AD" clId="Web-{FF02CD18-86ED-E5D0-4F44-7258394F25D0}"/>
    <pc:docChg chg="modSld">
      <pc:chgData name="Strandh Ingela SUS_DI" userId="S::ingstr@livsmedelsverk.se::ab1041b7-3012-475e-9ee5-b257db1f6f4e" providerId="AD" clId="Web-{FF02CD18-86ED-E5D0-4F44-7258394F25D0}" dt="2023-03-10T11:22:59.794" v="50" actId="20577"/>
      <pc:docMkLst>
        <pc:docMk/>
      </pc:docMkLst>
      <pc:sldChg chg="addSp modSp">
        <pc:chgData name="Strandh Ingela SUS_DI" userId="S::ingstr@livsmedelsverk.se::ab1041b7-3012-475e-9ee5-b257db1f6f4e" providerId="AD" clId="Web-{FF02CD18-86ED-E5D0-4F44-7258394F25D0}" dt="2023-03-10T11:22:44.763" v="44" actId="20577"/>
        <pc:sldMkLst>
          <pc:docMk/>
          <pc:sldMk cId="245153849" sldId="2426"/>
        </pc:sldMkLst>
        <pc:spChg chg="add mod">
          <ac:chgData name="Strandh Ingela SUS_DI" userId="S::ingstr@livsmedelsverk.se::ab1041b7-3012-475e-9ee5-b257db1f6f4e" providerId="AD" clId="Web-{FF02CD18-86ED-E5D0-4F44-7258394F25D0}" dt="2023-03-10T11:22:44.763" v="44" actId="20577"/>
          <ac:spMkLst>
            <pc:docMk/>
            <pc:sldMk cId="245153849" sldId="2426"/>
            <ac:spMk id="5" creationId="{0AB53702-9EBD-252A-AFAB-7120F2E6F44E}"/>
          </ac:spMkLst>
        </pc:spChg>
      </pc:sldChg>
      <pc:sldChg chg="addSp modSp">
        <pc:chgData name="Strandh Ingela SUS_DI" userId="S::ingstr@livsmedelsverk.se::ab1041b7-3012-475e-9ee5-b257db1f6f4e" providerId="AD" clId="Web-{FF02CD18-86ED-E5D0-4F44-7258394F25D0}" dt="2023-03-10T11:22:59.794" v="50" actId="20577"/>
        <pc:sldMkLst>
          <pc:docMk/>
          <pc:sldMk cId="1571022086" sldId="2472"/>
        </pc:sldMkLst>
        <pc:spChg chg="add mod">
          <ac:chgData name="Strandh Ingela SUS_DI" userId="S::ingstr@livsmedelsverk.se::ab1041b7-3012-475e-9ee5-b257db1f6f4e" providerId="AD" clId="Web-{FF02CD18-86ED-E5D0-4F44-7258394F25D0}" dt="2023-03-10T11:22:59.794" v="50" actId="20577"/>
          <ac:spMkLst>
            <pc:docMk/>
            <pc:sldMk cId="1571022086" sldId="2472"/>
            <ac:spMk id="6" creationId="{D632AF16-B035-A227-3DF0-3E478D3ED893}"/>
          </ac:spMkLst>
        </pc:spChg>
      </pc:sldChg>
      <pc:sldChg chg="addSp modSp">
        <pc:chgData name="Strandh Ingela SUS_DI" userId="S::ingstr@livsmedelsverk.se::ab1041b7-3012-475e-9ee5-b257db1f6f4e" providerId="AD" clId="Web-{FF02CD18-86ED-E5D0-4F44-7258394F25D0}" dt="2023-03-10T11:22:08.294" v="33" actId="20577"/>
        <pc:sldMkLst>
          <pc:docMk/>
          <pc:sldMk cId="1858046339" sldId="2473"/>
        </pc:sldMkLst>
        <pc:spChg chg="add mod">
          <ac:chgData name="Strandh Ingela SUS_DI" userId="S::ingstr@livsmedelsverk.se::ab1041b7-3012-475e-9ee5-b257db1f6f4e" providerId="AD" clId="Web-{FF02CD18-86ED-E5D0-4F44-7258394F25D0}" dt="2023-03-10T11:22:08.294" v="33" actId="20577"/>
          <ac:spMkLst>
            <pc:docMk/>
            <pc:sldMk cId="1858046339" sldId="2473"/>
            <ac:spMk id="14" creationId="{1F339BDF-F13B-630E-678E-40CAD87EF3CC}"/>
          </ac:spMkLst>
        </pc:spChg>
      </pc:sldChg>
    </pc:docChg>
  </pc:docChgLst>
  <pc:docChgLst>
    <pc:chgData name="Eriksson Linda SUS_IS" userId="S::linda.eriksson@livsmedelsverk.se::2ce441ca-e107-497a-a902-a0a3dc874173" providerId="AD" clId="Web-{EA194A4A-1808-AE35-C2E0-F3241589AC9C}"/>
    <pc:docChg chg="modSld">
      <pc:chgData name="Eriksson Linda SUS_IS" userId="S::linda.eriksson@livsmedelsverk.se::2ce441ca-e107-497a-a902-a0a3dc874173" providerId="AD" clId="Web-{EA194A4A-1808-AE35-C2E0-F3241589AC9C}" dt="2022-08-18T11:06:19.201" v="62" actId="20577"/>
      <pc:docMkLst>
        <pc:docMk/>
      </pc:docMkLst>
      <pc:sldChg chg="addSp delSp modSp">
        <pc:chgData name="Eriksson Linda SUS_IS" userId="S::linda.eriksson@livsmedelsverk.se::2ce441ca-e107-497a-a902-a0a3dc874173" providerId="AD" clId="Web-{EA194A4A-1808-AE35-C2E0-F3241589AC9C}" dt="2022-08-18T11:06:19.201" v="62" actId="20577"/>
        <pc:sldMkLst>
          <pc:docMk/>
          <pc:sldMk cId="1409146701" sldId="2162"/>
        </pc:sldMkLst>
        <pc:spChg chg="add del mod">
          <ac:chgData name="Eriksson Linda SUS_IS" userId="S::linda.eriksson@livsmedelsverk.se::2ce441ca-e107-497a-a902-a0a3dc874173" providerId="AD" clId="Web-{EA194A4A-1808-AE35-C2E0-F3241589AC9C}" dt="2022-08-18T11:02:02.640" v="22"/>
          <ac:spMkLst>
            <pc:docMk/>
            <pc:sldMk cId="1409146701" sldId="2162"/>
            <ac:spMk id="3" creationId="{CCC6E15E-9A19-C0F3-1400-15907AD96CDE}"/>
          </ac:spMkLst>
        </pc:spChg>
        <pc:spChg chg="mod">
          <ac:chgData name="Eriksson Linda SUS_IS" userId="S::linda.eriksson@livsmedelsverk.se::2ce441ca-e107-497a-a902-a0a3dc874173" providerId="AD" clId="Web-{EA194A4A-1808-AE35-C2E0-F3241589AC9C}" dt="2022-08-18T11:06:19.201" v="62" actId="20577"/>
          <ac:spMkLst>
            <pc:docMk/>
            <pc:sldMk cId="1409146701" sldId="2162"/>
            <ac:spMk id="30" creationId="{83A7CCB7-0ADF-47DF-BE5F-EFC9A0AFA032}"/>
          </ac:spMkLst>
        </pc:spChg>
        <pc:spChg chg="mod">
          <ac:chgData name="Eriksson Linda SUS_IS" userId="S::linda.eriksson@livsmedelsverk.se::2ce441ca-e107-497a-a902-a0a3dc874173" providerId="AD" clId="Web-{EA194A4A-1808-AE35-C2E0-F3241589AC9C}" dt="2022-08-18T11:05:27.513" v="57" actId="20577"/>
          <ac:spMkLst>
            <pc:docMk/>
            <pc:sldMk cId="1409146701" sldId="2162"/>
            <ac:spMk id="45" creationId="{377B858F-8407-49B5-A8F8-3FC83EC89310}"/>
          </ac:spMkLst>
        </pc:spChg>
        <pc:spChg chg="mod">
          <ac:chgData name="Eriksson Linda SUS_IS" userId="S::linda.eriksson@livsmedelsverk.se::2ce441ca-e107-497a-a902-a0a3dc874173" providerId="AD" clId="Web-{EA194A4A-1808-AE35-C2E0-F3241589AC9C}" dt="2022-08-18T11:04:56.170" v="45" actId="20577"/>
          <ac:spMkLst>
            <pc:docMk/>
            <pc:sldMk cId="1409146701" sldId="2162"/>
            <ac:spMk id="46" creationId="{5710E074-DEC8-451D-A41A-EF380448CCA8}"/>
          </ac:spMkLst>
        </pc:spChg>
        <pc:spChg chg="add del mod">
          <ac:chgData name="Eriksson Linda SUS_IS" userId="S::linda.eriksson@livsmedelsverk.se::2ce441ca-e107-497a-a902-a0a3dc874173" providerId="AD" clId="Web-{EA194A4A-1808-AE35-C2E0-F3241589AC9C}" dt="2022-08-18T11:02:15.202" v="30" actId="20577"/>
          <ac:spMkLst>
            <pc:docMk/>
            <pc:sldMk cId="1409146701" sldId="2162"/>
            <ac:spMk id="47" creationId="{8F676294-E74B-4BF2-89E4-F280EB0F0C49}"/>
          </ac:spMkLst>
        </pc:spChg>
        <pc:spChg chg="mod">
          <ac:chgData name="Eriksson Linda SUS_IS" userId="S::linda.eriksson@livsmedelsverk.se::2ce441ca-e107-497a-a902-a0a3dc874173" providerId="AD" clId="Web-{EA194A4A-1808-AE35-C2E0-F3241589AC9C}" dt="2022-08-18T11:02:18.452" v="31" actId="1076"/>
          <ac:spMkLst>
            <pc:docMk/>
            <pc:sldMk cId="1409146701" sldId="2162"/>
            <ac:spMk id="48" creationId="{B0743F2A-FC83-47A6-9EB5-0961C33800FB}"/>
          </ac:spMkLst>
        </pc:spChg>
      </pc:sldChg>
    </pc:docChg>
  </pc:docChgLst>
  <pc:docChgLst>
    <pc:chgData name="Eriksson Linda SUS_IS" userId="S::linda.eriksson@livsmedelsverk.se::2ce441ca-e107-497a-a902-a0a3dc874173" providerId="AD" clId="Web-{3AB3FCC3-3ABE-98E8-6258-0BADC86A722D}"/>
    <pc:docChg chg="addSld modSld sldOrd">
      <pc:chgData name="Eriksson Linda SUS_IS" userId="S::linda.eriksson@livsmedelsverk.se::2ce441ca-e107-497a-a902-a0a3dc874173" providerId="AD" clId="Web-{3AB3FCC3-3ABE-98E8-6258-0BADC86A722D}" dt="2023-03-06T15:18:16.495" v="210" actId="20577"/>
      <pc:docMkLst>
        <pc:docMk/>
      </pc:docMkLst>
      <pc:sldChg chg="modSp">
        <pc:chgData name="Eriksson Linda SUS_IS" userId="S::linda.eriksson@livsmedelsverk.se::2ce441ca-e107-497a-a902-a0a3dc874173" providerId="AD" clId="Web-{3AB3FCC3-3ABE-98E8-6258-0BADC86A722D}" dt="2023-03-06T15:06:44.699" v="141" actId="20577"/>
        <pc:sldMkLst>
          <pc:docMk/>
          <pc:sldMk cId="3770834601" sldId="2350"/>
        </pc:sldMkLst>
        <pc:spChg chg="mod">
          <ac:chgData name="Eriksson Linda SUS_IS" userId="S::linda.eriksson@livsmedelsverk.se::2ce441ca-e107-497a-a902-a0a3dc874173" providerId="AD" clId="Web-{3AB3FCC3-3ABE-98E8-6258-0BADC86A722D}" dt="2023-03-06T15:05:53.290" v="98" actId="20577"/>
          <ac:spMkLst>
            <pc:docMk/>
            <pc:sldMk cId="3770834601" sldId="2350"/>
            <ac:spMk id="9" creationId="{00000000-0000-0000-0000-000000000000}"/>
          </ac:spMkLst>
        </pc:spChg>
        <pc:spChg chg="mod">
          <ac:chgData name="Eriksson Linda SUS_IS" userId="S::linda.eriksson@livsmedelsverk.se::2ce441ca-e107-497a-a902-a0a3dc874173" providerId="AD" clId="Web-{3AB3FCC3-3ABE-98E8-6258-0BADC86A722D}" dt="2023-03-06T15:06:44.699" v="141" actId="20577"/>
          <ac:spMkLst>
            <pc:docMk/>
            <pc:sldMk cId="3770834601" sldId="2350"/>
            <ac:spMk id="10" creationId="{00000000-0000-0000-0000-000000000000}"/>
          </ac:spMkLst>
        </pc:spChg>
      </pc:sldChg>
      <pc:sldChg chg="modSp addCm modCm">
        <pc:chgData name="Eriksson Linda SUS_IS" userId="S::linda.eriksson@livsmedelsverk.se::2ce441ca-e107-497a-a902-a0a3dc874173" providerId="AD" clId="Web-{3AB3FCC3-3ABE-98E8-6258-0BADC86A722D}" dt="2023-03-06T15:18:16.495" v="210" actId="20577"/>
        <pc:sldMkLst>
          <pc:docMk/>
          <pc:sldMk cId="2005076243" sldId="2400"/>
        </pc:sldMkLst>
        <pc:spChg chg="mod">
          <ac:chgData name="Eriksson Linda SUS_IS" userId="S::linda.eriksson@livsmedelsverk.se::2ce441ca-e107-497a-a902-a0a3dc874173" providerId="AD" clId="Web-{3AB3FCC3-3ABE-98E8-6258-0BADC86A722D}" dt="2023-03-06T15:18:16.495" v="210" actId="20577"/>
          <ac:spMkLst>
            <pc:docMk/>
            <pc:sldMk cId="2005076243" sldId="2400"/>
            <ac:spMk id="3" creationId="{00000000-0000-0000-0000-000000000000}"/>
          </ac:spMkLst>
        </pc:spChg>
        <pc:extLst>
          <p:ext xmlns:p="http://schemas.openxmlformats.org/presentationml/2006/main" uri="{D6D511B9-2390-475A-947B-AFAB55BFBCF1}">
            <pc226:cmChg xmlns:pc226="http://schemas.microsoft.com/office/powerpoint/2022/06/main/command" chg="add">
              <pc226:chgData name="Eriksson Linda SUS_IS" userId="S::linda.eriksson@livsmedelsverk.se::2ce441ca-e107-497a-a902-a0a3dc874173" providerId="AD" clId="Web-{3AB3FCC3-3ABE-98E8-6258-0BADC86A722D}" dt="2023-03-06T14:46:06.455" v="72"/>
              <pc2:cmMkLst xmlns:pc2="http://schemas.microsoft.com/office/powerpoint/2019/9/main/command">
                <pc:docMk/>
                <pc:sldMk cId="2005076243" sldId="2400"/>
                <pc2:cmMk id="{D95F8E6D-29FB-4FFB-B0BF-B5EEED48FF05}"/>
              </pc2:cmMkLst>
              <pc226:cmRplyChg chg="add">
                <pc226:chgData name="Eriksson Linda SUS_IS" userId="S::linda.eriksson@livsmedelsverk.se::2ce441ca-e107-497a-a902-a0a3dc874173" providerId="AD" clId="Web-{3AB3FCC3-3ABE-98E8-6258-0BADC86A722D}" dt="2023-03-06T14:46:06.455" v="72"/>
                <pc2:cmRplyMkLst xmlns:pc2="http://schemas.microsoft.com/office/powerpoint/2019/9/main/command">
                  <pc:docMk/>
                  <pc:sldMk cId="2005076243" sldId="2400"/>
                  <pc2:cmMk id="{D95F8E6D-29FB-4FFB-B0BF-B5EEED48FF05}"/>
                  <pc2:cmRplyMk id="{05036951-3D26-44EE-AD9E-197380FBA3A1}"/>
                </pc2:cmRplyMkLst>
              </pc226:cmRplyChg>
            </pc226:cmChg>
          </p:ext>
        </pc:extLst>
      </pc:sldChg>
      <pc:sldChg chg="modSp delCm">
        <pc:chgData name="Eriksson Linda SUS_IS" userId="S::linda.eriksson@livsmedelsverk.se::2ce441ca-e107-497a-a902-a0a3dc874173" providerId="AD" clId="Web-{3AB3FCC3-3ABE-98E8-6258-0BADC86A722D}" dt="2023-03-06T14:43:29.200" v="71"/>
        <pc:sldMkLst>
          <pc:docMk/>
          <pc:sldMk cId="245153849" sldId="2426"/>
        </pc:sldMkLst>
        <pc:spChg chg="mod">
          <ac:chgData name="Eriksson Linda SUS_IS" userId="S::linda.eriksson@livsmedelsverk.se::2ce441ca-e107-497a-a902-a0a3dc874173" providerId="AD" clId="Web-{3AB3FCC3-3ABE-98E8-6258-0BADC86A722D}" dt="2023-03-06T14:14:12.965" v="63" actId="20577"/>
          <ac:spMkLst>
            <pc:docMk/>
            <pc:sldMk cId="245153849" sldId="2426"/>
            <ac:spMk id="3" creationId="{00000000-0000-0000-0000-000000000000}"/>
          </ac:spMkLst>
        </pc:spChg>
        <pc:spChg chg="mod">
          <ac:chgData name="Eriksson Linda SUS_IS" userId="S::linda.eriksson@livsmedelsverk.se::2ce441ca-e107-497a-a902-a0a3dc874173" providerId="AD" clId="Web-{3AB3FCC3-3ABE-98E8-6258-0BADC86A722D}" dt="2023-03-06T14:13:31.823" v="55" actId="20577"/>
          <ac:spMkLst>
            <pc:docMk/>
            <pc:sldMk cId="245153849" sldId="2426"/>
            <ac:spMk id="4" creationId="{00000000-0000-0000-0000-000000000000}"/>
          </ac:spMkLst>
        </pc:spChg>
        <pc:extLst>
          <p:ext xmlns:p="http://schemas.openxmlformats.org/presentationml/2006/main" uri="{D6D511B9-2390-475A-947B-AFAB55BFBCF1}">
            <pc226:cmChg xmlns:pc226="http://schemas.microsoft.com/office/powerpoint/2022/06/main/command" chg="del">
              <pc226:chgData name="Eriksson Linda SUS_IS" userId="S::linda.eriksson@livsmedelsverk.se::2ce441ca-e107-497a-a902-a0a3dc874173" providerId="AD" clId="Web-{3AB3FCC3-3ABE-98E8-6258-0BADC86A722D}" dt="2023-03-06T14:43:29.200" v="71"/>
              <pc2:cmMkLst xmlns:pc2="http://schemas.microsoft.com/office/powerpoint/2019/9/main/command">
                <pc:docMk/>
                <pc:sldMk cId="245153849" sldId="2426"/>
                <pc2:cmMk id="{C30C1A44-2628-4D14-B350-31B702B23FFF}"/>
              </pc2:cmMkLst>
            </pc226:cmChg>
          </p:ext>
        </pc:extLst>
      </pc:sldChg>
      <pc:sldChg chg="ord">
        <pc:chgData name="Eriksson Linda SUS_IS" userId="S::linda.eriksson@livsmedelsverk.se::2ce441ca-e107-497a-a902-a0a3dc874173" providerId="AD" clId="Web-{3AB3FCC3-3ABE-98E8-6258-0BADC86A722D}" dt="2023-03-06T14:20:58.136" v="70"/>
        <pc:sldMkLst>
          <pc:docMk/>
          <pc:sldMk cId="3472348100" sldId="2456"/>
        </pc:sldMkLst>
      </pc:sldChg>
      <pc:sldChg chg="addSp delSp modSp">
        <pc:chgData name="Eriksson Linda SUS_IS" userId="S::linda.eriksson@livsmedelsverk.se::2ce441ca-e107-497a-a902-a0a3dc874173" providerId="AD" clId="Web-{3AB3FCC3-3ABE-98E8-6258-0BADC86A722D}" dt="2023-03-06T14:20:45.323" v="69" actId="20577"/>
        <pc:sldMkLst>
          <pc:docMk/>
          <pc:sldMk cId="3562268387" sldId="2458"/>
        </pc:sldMkLst>
        <pc:spChg chg="del">
          <ac:chgData name="Eriksson Linda SUS_IS" userId="S::linda.eriksson@livsmedelsverk.se::2ce441ca-e107-497a-a902-a0a3dc874173" providerId="AD" clId="Web-{3AB3FCC3-3ABE-98E8-6258-0BADC86A722D}" dt="2023-03-06T14:10:28.206" v="9"/>
          <ac:spMkLst>
            <pc:docMk/>
            <pc:sldMk cId="3562268387" sldId="2458"/>
            <ac:spMk id="2" creationId="{5938FB54-F614-FFD9-8C5B-46B12A500241}"/>
          </ac:spMkLst>
        </pc:spChg>
        <pc:spChg chg="mod">
          <ac:chgData name="Eriksson Linda SUS_IS" userId="S::linda.eriksson@livsmedelsverk.se::2ce441ca-e107-497a-a902-a0a3dc874173" providerId="AD" clId="Web-{3AB3FCC3-3ABE-98E8-6258-0BADC86A722D}" dt="2023-03-06T14:20:45.323" v="69" actId="20577"/>
          <ac:spMkLst>
            <pc:docMk/>
            <pc:sldMk cId="3562268387" sldId="2458"/>
            <ac:spMk id="3" creationId="{7DDD6BFF-F37B-CF09-C79D-38DA31E57E84}"/>
          </ac:spMkLst>
        </pc:spChg>
        <pc:spChg chg="mod">
          <ac:chgData name="Eriksson Linda SUS_IS" userId="S::linda.eriksson@livsmedelsverk.se::2ce441ca-e107-497a-a902-a0a3dc874173" providerId="AD" clId="Web-{3AB3FCC3-3ABE-98E8-6258-0BADC86A722D}" dt="2023-03-06T14:10:32.363" v="10"/>
          <ac:spMkLst>
            <pc:docMk/>
            <pc:sldMk cId="3562268387" sldId="2458"/>
            <ac:spMk id="4" creationId="{0D686738-7C76-0AEB-C51F-8B37DD257FC8}"/>
          </ac:spMkLst>
        </pc:spChg>
        <pc:spChg chg="del">
          <ac:chgData name="Eriksson Linda SUS_IS" userId="S::linda.eriksson@livsmedelsverk.se::2ce441ca-e107-497a-a902-a0a3dc874173" providerId="AD" clId="Web-{3AB3FCC3-3ABE-98E8-6258-0BADC86A722D}" dt="2023-03-06T14:10:32.363" v="10"/>
          <ac:spMkLst>
            <pc:docMk/>
            <pc:sldMk cId="3562268387" sldId="2458"/>
            <ac:spMk id="7" creationId="{D48C06E3-8027-DCA8-57F9-417E97E50D93}"/>
          </ac:spMkLst>
        </pc:spChg>
        <pc:spChg chg="add del mod">
          <ac:chgData name="Eriksson Linda SUS_IS" userId="S::linda.eriksson@livsmedelsverk.se::2ce441ca-e107-497a-a902-a0a3dc874173" providerId="AD" clId="Web-{3AB3FCC3-3ABE-98E8-6258-0BADC86A722D}" dt="2023-03-06T14:11:09.786" v="13"/>
          <ac:spMkLst>
            <pc:docMk/>
            <pc:sldMk cId="3562268387" sldId="2458"/>
            <ac:spMk id="9" creationId="{5F5CDE82-1343-EB2B-6050-88FF7F3DD422}"/>
          </ac:spMkLst>
        </pc:spChg>
        <pc:spChg chg="add del">
          <ac:chgData name="Eriksson Linda SUS_IS" userId="S::linda.eriksson@livsmedelsverk.se::2ce441ca-e107-497a-a902-a0a3dc874173" providerId="AD" clId="Web-{3AB3FCC3-3ABE-98E8-6258-0BADC86A722D}" dt="2023-03-06T14:11:12.130" v="14"/>
          <ac:spMkLst>
            <pc:docMk/>
            <pc:sldMk cId="3562268387" sldId="2458"/>
            <ac:spMk id="12" creationId="{1A18AE34-892A-52D0-14BF-A11B571AE6C2}"/>
          </ac:spMkLst>
        </pc:spChg>
        <pc:spChg chg="add del ord">
          <ac:chgData name="Eriksson Linda SUS_IS" userId="S::linda.eriksson@livsmedelsverk.se::2ce441ca-e107-497a-a902-a0a3dc874173" providerId="AD" clId="Web-{3AB3FCC3-3ABE-98E8-6258-0BADC86A722D}" dt="2023-03-06T14:11:12.130" v="14"/>
          <ac:spMkLst>
            <pc:docMk/>
            <pc:sldMk cId="3562268387" sldId="2458"/>
            <ac:spMk id="14" creationId="{94B7BE9D-F8AE-9791-0FBB-D242395B5605}"/>
          </ac:spMkLst>
        </pc:spChg>
        <pc:spChg chg="add del">
          <ac:chgData name="Eriksson Linda SUS_IS" userId="S::linda.eriksson@livsmedelsverk.se::2ce441ca-e107-497a-a902-a0a3dc874173" providerId="AD" clId="Web-{3AB3FCC3-3ABE-98E8-6258-0BADC86A722D}" dt="2023-03-06T14:12:19.945" v="21"/>
          <ac:spMkLst>
            <pc:docMk/>
            <pc:sldMk cId="3562268387" sldId="2458"/>
            <ac:spMk id="19" creationId="{D9EE94BF-8375-EADE-700C-3DED381516DB}"/>
          </ac:spMkLst>
        </pc:spChg>
        <pc:spChg chg="add ord">
          <ac:chgData name="Eriksson Linda SUS_IS" userId="S::linda.eriksson@livsmedelsverk.se::2ce441ca-e107-497a-a902-a0a3dc874173" providerId="AD" clId="Web-{3AB3FCC3-3ABE-98E8-6258-0BADC86A722D}" dt="2023-03-06T14:11:21.521" v="15"/>
          <ac:spMkLst>
            <pc:docMk/>
            <pc:sldMk cId="3562268387" sldId="2458"/>
            <ac:spMk id="21" creationId="{A2ED60BD-9C81-7042-98EE-33AC3EF59DAB}"/>
          </ac:spMkLst>
        </pc:spChg>
        <pc:picChg chg="add del mod ord modCrop">
          <ac:chgData name="Eriksson Linda SUS_IS" userId="S::linda.eriksson@livsmedelsverk.se::2ce441ca-e107-497a-a902-a0a3dc874173" providerId="AD" clId="Web-{3AB3FCC3-3ABE-98E8-6258-0BADC86A722D}" dt="2023-03-06T14:11:07.552" v="12"/>
          <ac:picMkLst>
            <pc:docMk/>
            <pc:sldMk cId="3562268387" sldId="2458"/>
            <ac:picMk id="5" creationId="{B136876C-F85B-D766-5065-96F906C4A089}"/>
          </ac:picMkLst>
        </pc:picChg>
        <pc:picChg chg="del">
          <ac:chgData name="Eriksson Linda SUS_IS" userId="S::linda.eriksson@livsmedelsverk.se::2ce441ca-e107-497a-a902-a0a3dc874173" providerId="AD" clId="Web-{3AB3FCC3-3ABE-98E8-6258-0BADC86A722D}" dt="2023-03-06T14:10:26.191" v="8"/>
          <ac:picMkLst>
            <pc:docMk/>
            <pc:sldMk cId="3562268387" sldId="2458"/>
            <ac:picMk id="6" creationId="{DC94A667-2B2C-DF95-02F5-CBD21E2694AB}"/>
          </ac:picMkLst>
        </pc:picChg>
        <pc:picChg chg="add mod ord modCrop">
          <ac:chgData name="Eriksson Linda SUS_IS" userId="S::linda.eriksson@livsmedelsverk.se::2ce441ca-e107-497a-a902-a0a3dc874173" providerId="AD" clId="Web-{3AB3FCC3-3ABE-98E8-6258-0BADC86A722D}" dt="2023-03-06T14:11:12.130" v="14"/>
          <ac:picMkLst>
            <pc:docMk/>
            <pc:sldMk cId="3562268387" sldId="2458"/>
            <ac:picMk id="10" creationId="{0359FBF7-9C40-889F-9795-7F43F5215B57}"/>
          </ac:picMkLst>
        </pc:picChg>
      </pc:sldChg>
      <pc:sldChg chg="addSp delSp modSp add mod replId modClrScheme chgLayout">
        <pc:chgData name="Eriksson Linda SUS_IS" userId="S::linda.eriksson@livsmedelsverk.se::2ce441ca-e107-497a-a902-a0a3dc874173" providerId="AD" clId="Web-{3AB3FCC3-3ABE-98E8-6258-0BADC86A722D}" dt="2023-03-06T14:12:35.508" v="23"/>
        <pc:sldMkLst>
          <pc:docMk/>
          <pc:sldMk cId="3071264789" sldId="2464"/>
        </pc:sldMkLst>
        <pc:spChg chg="mod ord">
          <ac:chgData name="Eriksson Linda SUS_IS" userId="S::linda.eriksson@livsmedelsverk.se::2ce441ca-e107-497a-a902-a0a3dc874173" providerId="AD" clId="Web-{3AB3FCC3-3ABE-98E8-6258-0BADC86A722D}" dt="2023-03-06T14:12:04.335" v="20"/>
          <ac:spMkLst>
            <pc:docMk/>
            <pc:sldMk cId="3071264789" sldId="2464"/>
            <ac:spMk id="3" creationId="{00000000-0000-0000-0000-000000000000}"/>
          </ac:spMkLst>
        </pc:spChg>
        <pc:spChg chg="mod">
          <ac:chgData name="Eriksson Linda SUS_IS" userId="S::linda.eriksson@livsmedelsverk.se::2ce441ca-e107-497a-a902-a0a3dc874173" providerId="AD" clId="Web-{3AB3FCC3-3ABE-98E8-6258-0BADC86A722D}" dt="2023-03-06T14:12:04.335" v="20"/>
          <ac:spMkLst>
            <pc:docMk/>
            <pc:sldMk cId="3071264789" sldId="2464"/>
            <ac:spMk id="4" creationId="{00000000-0000-0000-0000-000000000000}"/>
          </ac:spMkLst>
        </pc:spChg>
        <pc:spChg chg="add del mod">
          <ac:chgData name="Eriksson Linda SUS_IS" userId="S::linda.eriksson@livsmedelsverk.se::2ce441ca-e107-497a-a902-a0a3dc874173" providerId="AD" clId="Web-{3AB3FCC3-3ABE-98E8-6258-0BADC86A722D}" dt="2023-03-06T14:10:16.878" v="7"/>
          <ac:spMkLst>
            <pc:docMk/>
            <pc:sldMk cId="3071264789" sldId="2464"/>
            <ac:spMk id="6" creationId="{EDB04642-E713-B3D2-CAB1-5523927BF318}"/>
          </ac:spMkLst>
        </pc:spChg>
        <pc:spChg chg="add del mod">
          <ac:chgData name="Eriksson Linda SUS_IS" userId="S::linda.eriksson@livsmedelsverk.se::2ce441ca-e107-497a-a902-a0a3dc874173" providerId="AD" clId="Web-{3AB3FCC3-3ABE-98E8-6258-0BADC86A722D}" dt="2023-03-06T14:11:55.288" v="17"/>
          <ac:spMkLst>
            <pc:docMk/>
            <pc:sldMk cId="3071264789" sldId="2464"/>
            <ac:spMk id="9" creationId="{7E97EC5C-4BAF-E7EC-C616-847874A5C3C7}"/>
          </ac:spMkLst>
        </pc:spChg>
        <pc:spChg chg="add del">
          <ac:chgData name="Eriksson Linda SUS_IS" userId="S::linda.eriksson@livsmedelsverk.se::2ce441ca-e107-497a-a902-a0a3dc874173" providerId="AD" clId="Web-{3AB3FCC3-3ABE-98E8-6258-0BADC86A722D}" dt="2023-03-06T14:12:04.335" v="19"/>
          <ac:spMkLst>
            <pc:docMk/>
            <pc:sldMk cId="3071264789" sldId="2464"/>
            <ac:spMk id="15" creationId="{C48B0344-06F1-0A7F-A210-D07B2B4926FF}"/>
          </ac:spMkLst>
        </pc:spChg>
        <pc:spChg chg="add del">
          <ac:chgData name="Eriksson Linda SUS_IS" userId="S::linda.eriksson@livsmedelsverk.se::2ce441ca-e107-497a-a902-a0a3dc874173" providerId="AD" clId="Web-{3AB3FCC3-3ABE-98E8-6258-0BADC86A722D}" dt="2023-03-06T14:12:04.335" v="19"/>
          <ac:spMkLst>
            <pc:docMk/>
            <pc:sldMk cId="3071264789" sldId="2464"/>
            <ac:spMk id="17" creationId="{312BAB4C-BC56-BC96-8C24-522499CD9000}"/>
          </ac:spMkLst>
        </pc:spChg>
        <pc:spChg chg="add del mod">
          <ac:chgData name="Eriksson Linda SUS_IS" userId="S::linda.eriksson@livsmedelsverk.se::2ce441ca-e107-497a-a902-a0a3dc874173" providerId="AD" clId="Web-{3AB3FCC3-3ABE-98E8-6258-0BADC86A722D}" dt="2023-03-06T14:12:26.726" v="22"/>
          <ac:spMkLst>
            <pc:docMk/>
            <pc:sldMk cId="3071264789" sldId="2464"/>
            <ac:spMk id="19" creationId="{D3851EA6-F22C-476A-BEF9-A535B5A7F99D}"/>
          </ac:spMkLst>
        </pc:spChg>
        <pc:spChg chg="add mod ord">
          <ac:chgData name="Eriksson Linda SUS_IS" userId="S::linda.eriksson@livsmedelsverk.se::2ce441ca-e107-497a-a902-a0a3dc874173" providerId="AD" clId="Web-{3AB3FCC3-3ABE-98E8-6258-0BADC86A722D}" dt="2023-03-06T14:12:35.508" v="23"/>
          <ac:spMkLst>
            <pc:docMk/>
            <pc:sldMk cId="3071264789" sldId="2464"/>
            <ac:spMk id="20" creationId="{1817E691-61CC-1604-EC6D-7A24D4C64219}"/>
          </ac:spMkLst>
        </pc:spChg>
        <pc:picChg chg="del">
          <ac:chgData name="Eriksson Linda SUS_IS" userId="S::linda.eriksson@livsmedelsverk.se::2ce441ca-e107-497a-a902-a0a3dc874173" providerId="AD" clId="Web-{3AB3FCC3-3ABE-98E8-6258-0BADC86A722D}" dt="2023-03-06T14:10:15.534" v="6"/>
          <ac:picMkLst>
            <pc:docMk/>
            <pc:sldMk cId="3071264789" sldId="2464"/>
            <ac:picMk id="5" creationId="{00000000-0000-0000-0000-000000000000}"/>
          </ac:picMkLst>
        </pc:picChg>
        <pc:picChg chg="add del mod ord modCrop">
          <ac:chgData name="Eriksson Linda SUS_IS" userId="S::linda.eriksson@livsmedelsverk.se::2ce441ca-e107-497a-a902-a0a3dc874173" providerId="AD" clId="Web-{3AB3FCC3-3ABE-98E8-6258-0BADC86A722D}" dt="2023-03-06T14:11:54.006" v="16"/>
          <ac:picMkLst>
            <pc:docMk/>
            <pc:sldMk cId="3071264789" sldId="2464"/>
            <ac:picMk id="7" creationId="{569376F8-F71B-FECE-E98A-150FA92FBCE9}"/>
          </ac:picMkLst>
        </pc:picChg>
        <pc:picChg chg="add mod ord modCrop">
          <ac:chgData name="Eriksson Linda SUS_IS" userId="S::linda.eriksson@livsmedelsverk.se::2ce441ca-e107-497a-a902-a0a3dc874173" providerId="AD" clId="Web-{3AB3FCC3-3ABE-98E8-6258-0BADC86A722D}" dt="2023-03-06T14:12:04.335" v="20"/>
          <ac:picMkLst>
            <pc:docMk/>
            <pc:sldMk cId="3071264789" sldId="2464"/>
            <ac:picMk id="10" creationId="{63F6BEA2-9CFC-0E2B-9ADE-851882920282}"/>
          </ac:picMkLst>
        </pc:picChg>
      </pc:sldChg>
    </pc:docChg>
  </pc:docChgLst>
  <pc:docChgLst>
    <pc:chgData name="Strandh Ingela SUS_DI" userId="S::ingstr@livsmedelsverk.se::ab1041b7-3012-475e-9ee5-b257db1f6f4e" providerId="AD" clId="Web-{DE0CDE2A-C7C0-8E9A-D6F0-C801A5C5E620}"/>
    <pc:docChg chg="modSld">
      <pc:chgData name="Strandh Ingela SUS_DI" userId="S::ingstr@livsmedelsverk.se::ab1041b7-3012-475e-9ee5-b257db1f6f4e" providerId="AD" clId="Web-{DE0CDE2A-C7C0-8E9A-D6F0-C801A5C5E620}" dt="2022-10-18T13:24:49.349" v="4" actId="20577"/>
      <pc:docMkLst>
        <pc:docMk/>
      </pc:docMkLst>
      <pc:sldChg chg="modSp">
        <pc:chgData name="Strandh Ingela SUS_DI" userId="S::ingstr@livsmedelsverk.se::ab1041b7-3012-475e-9ee5-b257db1f6f4e" providerId="AD" clId="Web-{DE0CDE2A-C7C0-8E9A-D6F0-C801A5C5E620}" dt="2022-10-18T13:24:30.678" v="3" actId="14100"/>
        <pc:sldMkLst>
          <pc:docMk/>
          <pc:sldMk cId="1409146701" sldId="2162"/>
        </pc:sldMkLst>
        <pc:spChg chg="mod">
          <ac:chgData name="Strandh Ingela SUS_DI" userId="S::ingstr@livsmedelsverk.se::ab1041b7-3012-475e-9ee5-b257db1f6f4e" providerId="AD" clId="Web-{DE0CDE2A-C7C0-8E9A-D6F0-C801A5C5E620}" dt="2022-10-18T13:24:30.678" v="3" actId="14100"/>
          <ac:spMkLst>
            <pc:docMk/>
            <pc:sldMk cId="1409146701" sldId="2162"/>
            <ac:spMk id="52" creationId="{3CAA382C-4574-4C27-AB11-951BDE0FAB79}"/>
          </ac:spMkLst>
        </pc:spChg>
      </pc:sldChg>
      <pc:sldChg chg="modSp">
        <pc:chgData name="Strandh Ingela SUS_DI" userId="S::ingstr@livsmedelsverk.se::ab1041b7-3012-475e-9ee5-b257db1f6f4e" providerId="AD" clId="Web-{DE0CDE2A-C7C0-8E9A-D6F0-C801A5C5E620}" dt="2022-10-18T13:24:49.349" v="4" actId="20577"/>
        <pc:sldMkLst>
          <pc:docMk/>
          <pc:sldMk cId="4238527187" sldId="2256"/>
        </pc:sldMkLst>
        <pc:spChg chg="mod">
          <ac:chgData name="Strandh Ingela SUS_DI" userId="S::ingstr@livsmedelsverk.se::ab1041b7-3012-475e-9ee5-b257db1f6f4e" providerId="AD" clId="Web-{DE0CDE2A-C7C0-8E9A-D6F0-C801A5C5E620}" dt="2022-10-18T13:24:49.349" v="4" actId="20577"/>
          <ac:spMkLst>
            <pc:docMk/>
            <pc:sldMk cId="4238527187" sldId="2256"/>
            <ac:spMk id="15" creationId="{38A336AB-8E58-8EB4-AD00-17D1603E4D9D}"/>
          </ac:spMkLst>
        </pc:spChg>
      </pc:sldChg>
      <pc:sldChg chg="delSp modSp">
        <pc:chgData name="Strandh Ingela SUS_DI" userId="S::ingstr@livsmedelsverk.se::ab1041b7-3012-475e-9ee5-b257db1f6f4e" providerId="AD" clId="Web-{DE0CDE2A-C7C0-8E9A-D6F0-C801A5C5E620}" dt="2022-10-18T13:14:55.859" v="2"/>
        <pc:sldMkLst>
          <pc:docMk/>
          <pc:sldMk cId="2413720736" sldId="2258"/>
        </pc:sldMkLst>
        <pc:spChg chg="del mod">
          <ac:chgData name="Strandh Ingela SUS_DI" userId="S::ingstr@livsmedelsverk.se::ab1041b7-3012-475e-9ee5-b257db1f6f4e" providerId="AD" clId="Web-{DE0CDE2A-C7C0-8E9A-D6F0-C801A5C5E620}" dt="2022-10-18T13:14:55.859" v="2"/>
          <ac:spMkLst>
            <pc:docMk/>
            <pc:sldMk cId="2413720736" sldId="2258"/>
            <ac:spMk id="6" creationId="{B13EFDBB-FC2D-7B6F-743F-B834774FC507}"/>
          </ac:spMkLst>
        </pc:spChg>
      </pc:sldChg>
    </pc:docChg>
  </pc:docChgLst>
  <pc:docChgLst>
    <pc:chgData name="Strandh Ingela SUS_IS" userId="S::ingstr@livsmedelsverk.se::ab1041b7-3012-475e-9ee5-b257db1f6f4e" providerId="AD" clId="Web-{DEEA37A9-B77C-BB05-F1CA-EFD80F6F7F9A}"/>
    <pc:docChg chg="modSld">
      <pc:chgData name="Strandh Ingela SUS_IS" userId="S::ingstr@livsmedelsverk.se::ab1041b7-3012-475e-9ee5-b257db1f6f4e" providerId="AD" clId="Web-{DEEA37A9-B77C-BB05-F1CA-EFD80F6F7F9A}" dt="2022-06-20T12:43:13.819" v="213" actId="20577"/>
      <pc:docMkLst>
        <pc:docMk/>
      </pc:docMkLst>
      <pc:sldChg chg="modSp modNotes">
        <pc:chgData name="Strandh Ingela SUS_IS" userId="S::ingstr@livsmedelsverk.se::ab1041b7-3012-475e-9ee5-b257db1f6f4e" providerId="AD" clId="Web-{DEEA37A9-B77C-BB05-F1CA-EFD80F6F7F9A}" dt="2022-06-20T12:43:13.819" v="213" actId="20577"/>
        <pc:sldMkLst>
          <pc:docMk/>
          <pc:sldMk cId="1558150778" sldId="2203"/>
        </pc:sldMkLst>
        <pc:spChg chg="mod">
          <ac:chgData name="Strandh Ingela SUS_IS" userId="S::ingstr@livsmedelsverk.se::ab1041b7-3012-475e-9ee5-b257db1f6f4e" providerId="AD" clId="Web-{DEEA37A9-B77C-BB05-F1CA-EFD80F6F7F9A}" dt="2022-06-20T12:43:13.819" v="213" actId="20577"/>
          <ac:spMkLst>
            <pc:docMk/>
            <pc:sldMk cId="1558150778" sldId="2203"/>
            <ac:spMk id="3" creationId="{5D5481C8-C78C-8D2A-556F-7D84FA7F0793}"/>
          </ac:spMkLst>
        </pc:spChg>
      </pc:sldChg>
    </pc:docChg>
  </pc:docChgLst>
  <pc:docChgLst>
    <pc:chgData name="Strandh Ingela SUS_DI" userId="S::ingstr@livsmedelsverk.se::ab1041b7-3012-475e-9ee5-b257db1f6f4e" providerId="AD" clId="Web-{4AE293DC-AFD8-6E28-357F-31B6FE2B16FB}"/>
    <pc:docChg chg="delSld modSld">
      <pc:chgData name="Strandh Ingela SUS_DI" userId="S::ingstr@livsmedelsverk.se::ab1041b7-3012-475e-9ee5-b257db1f6f4e" providerId="AD" clId="Web-{4AE293DC-AFD8-6E28-357F-31B6FE2B16FB}" dt="2022-09-23T12:54:10.161" v="333"/>
      <pc:docMkLst>
        <pc:docMk/>
      </pc:docMkLst>
      <pc:sldChg chg="del">
        <pc:chgData name="Strandh Ingela SUS_DI" userId="S::ingstr@livsmedelsverk.se::ab1041b7-3012-475e-9ee5-b257db1f6f4e" providerId="AD" clId="Web-{4AE293DC-AFD8-6E28-357F-31B6FE2B16FB}" dt="2022-09-23T10:25:39.312" v="168"/>
        <pc:sldMkLst>
          <pc:docMk/>
          <pc:sldMk cId="737061403" sldId="2214"/>
        </pc:sldMkLst>
      </pc:sldChg>
      <pc:sldChg chg="addSp delSp modSp addAnim modAnim">
        <pc:chgData name="Strandh Ingela SUS_DI" userId="S::ingstr@livsmedelsverk.se::ab1041b7-3012-475e-9ee5-b257db1f6f4e" providerId="AD" clId="Web-{4AE293DC-AFD8-6E28-357F-31B6FE2B16FB}" dt="2022-09-23T12:47:01.771" v="322"/>
        <pc:sldMkLst>
          <pc:docMk/>
          <pc:sldMk cId="758821793" sldId="2242"/>
        </pc:sldMkLst>
        <pc:spChg chg="mod">
          <ac:chgData name="Strandh Ingela SUS_DI" userId="S::ingstr@livsmedelsverk.se::ab1041b7-3012-475e-9ee5-b257db1f6f4e" providerId="AD" clId="Web-{4AE293DC-AFD8-6E28-357F-31B6FE2B16FB}" dt="2022-09-23T12:46:42.739" v="320" actId="20577"/>
          <ac:spMkLst>
            <pc:docMk/>
            <pc:sldMk cId="758821793" sldId="2242"/>
            <ac:spMk id="3" creationId="{00000000-0000-0000-0000-000000000000}"/>
          </ac:spMkLst>
        </pc:spChg>
        <pc:spChg chg="mod">
          <ac:chgData name="Strandh Ingela SUS_DI" userId="S::ingstr@livsmedelsverk.se::ab1041b7-3012-475e-9ee5-b257db1f6f4e" providerId="AD" clId="Web-{4AE293DC-AFD8-6E28-357F-31B6FE2B16FB}" dt="2022-09-23T12:42:46.834" v="272" actId="20577"/>
          <ac:spMkLst>
            <pc:docMk/>
            <pc:sldMk cId="758821793" sldId="2242"/>
            <ac:spMk id="4" creationId="{00000000-0000-0000-0000-000000000000}"/>
          </ac:spMkLst>
        </pc:spChg>
        <pc:spChg chg="add del mod">
          <ac:chgData name="Strandh Ingela SUS_DI" userId="S::ingstr@livsmedelsverk.se::ab1041b7-3012-475e-9ee5-b257db1f6f4e" providerId="AD" clId="Web-{4AE293DC-AFD8-6E28-357F-31B6FE2B16FB}" dt="2022-09-23T10:23:54.984" v="140"/>
          <ac:spMkLst>
            <pc:docMk/>
            <pc:sldMk cId="758821793" sldId="2242"/>
            <ac:spMk id="5" creationId="{10A5BDAE-FE05-1037-839F-6F91AB3D998F}"/>
          </ac:spMkLst>
        </pc:spChg>
        <pc:picChg chg="add mod ord modCrop">
          <ac:chgData name="Strandh Ingela SUS_DI" userId="S::ingstr@livsmedelsverk.se::ab1041b7-3012-475e-9ee5-b257db1f6f4e" providerId="AD" clId="Web-{4AE293DC-AFD8-6E28-357F-31B6FE2B16FB}" dt="2022-09-23T10:23:54.984" v="140"/>
          <ac:picMkLst>
            <pc:docMk/>
            <pc:sldMk cId="758821793" sldId="2242"/>
            <ac:picMk id="6" creationId="{68679DC7-CAEC-BBBC-B132-B559CD76C876}"/>
          </ac:picMkLst>
        </pc:picChg>
        <pc:picChg chg="del">
          <ac:chgData name="Strandh Ingela SUS_DI" userId="S::ingstr@livsmedelsverk.se::ab1041b7-3012-475e-9ee5-b257db1f6f4e" providerId="AD" clId="Web-{4AE293DC-AFD8-6E28-357F-31B6FE2B16FB}" dt="2022-09-23T10:23:53.187" v="139"/>
          <ac:picMkLst>
            <pc:docMk/>
            <pc:sldMk cId="758821793" sldId="2242"/>
            <ac:picMk id="17" creationId="{DA838211-2BC1-ACE6-EFD8-2B985E5E41C2}"/>
          </ac:picMkLst>
        </pc:picChg>
      </pc:sldChg>
      <pc:sldChg chg="addSp delSp modSp">
        <pc:chgData name="Strandh Ingela SUS_DI" userId="S::ingstr@livsmedelsverk.se::ab1041b7-3012-475e-9ee5-b257db1f6f4e" providerId="AD" clId="Web-{4AE293DC-AFD8-6E28-357F-31B6FE2B16FB}" dt="2022-09-23T12:50:40.286" v="332" actId="20577"/>
        <pc:sldMkLst>
          <pc:docMk/>
          <pc:sldMk cId="2976656853" sldId="2243"/>
        </pc:sldMkLst>
        <pc:spChg chg="mod">
          <ac:chgData name="Strandh Ingela SUS_DI" userId="S::ingstr@livsmedelsverk.se::ab1041b7-3012-475e-9ee5-b257db1f6f4e" providerId="AD" clId="Web-{4AE293DC-AFD8-6E28-357F-31B6FE2B16FB}" dt="2022-09-23T12:50:40.286" v="332" actId="20577"/>
          <ac:spMkLst>
            <pc:docMk/>
            <pc:sldMk cId="2976656853" sldId="2243"/>
            <ac:spMk id="3" creationId="{00000000-0000-0000-0000-000000000000}"/>
          </ac:spMkLst>
        </pc:spChg>
        <pc:spChg chg="mod">
          <ac:chgData name="Strandh Ingela SUS_DI" userId="S::ingstr@livsmedelsverk.se::ab1041b7-3012-475e-9ee5-b257db1f6f4e" providerId="AD" clId="Web-{4AE293DC-AFD8-6E28-357F-31B6FE2B16FB}" dt="2022-09-23T10:24:47.578" v="166" actId="20577"/>
          <ac:spMkLst>
            <pc:docMk/>
            <pc:sldMk cId="2976656853" sldId="2243"/>
            <ac:spMk id="4" creationId="{00000000-0000-0000-0000-000000000000}"/>
          </ac:spMkLst>
        </pc:spChg>
        <pc:spChg chg="add mod">
          <ac:chgData name="Strandh Ingela SUS_DI" userId="S::ingstr@livsmedelsverk.se::ab1041b7-3012-475e-9ee5-b257db1f6f4e" providerId="AD" clId="Web-{4AE293DC-AFD8-6E28-357F-31B6FE2B16FB}" dt="2022-09-23T10:23:49.968" v="138"/>
          <ac:spMkLst>
            <pc:docMk/>
            <pc:sldMk cId="2976656853" sldId="2243"/>
            <ac:spMk id="7" creationId="{8DC5778A-3328-FE0D-69FA-894646E7E47A}"/>
          </ac:spMkLst>
        </pc:spChg>
        <pc:picChg chg="add mod">
          <ac:chgData name="Strandh Ingela SUS_DI" userId="S::ingstr@livsmedelsverk.se::ab1041b7-3012-475e-9ee5-b257db1f6f4e" providerId="AD" clId="Web-{4AE293DC-AFD8-6E28-357F-31B6FE2B16FB}" dt="2022-09-23T10:24:05.734" v="141" actId="1076"/>
          <ac:picMkLst>
            <pc:docMk/>
            <pc:sldMk cId="2976656853" sldId="2243"/>
            <ac:picMk id="5" creationId="{C477E616-A970-801F-EEA4-A346070EC87D}"/>
          </ac:picMkLst>
        </pc:picChg>
        <pc:picChg chg="del">
          <ac:chgData name="Strandh Ingela SUS_DI" userId="S::ingstr@livsmedelsverk.se::ab1041b7-3012-475e-9ee5-b257db1f6f4e" providerId="AD" clId="Web-{4AE293DC-AFD8-6E28-357F-31B6FE2B16FB}" dt="2022-09-23T10:23:49.968" v="138"/>
          <ac:picMkLst>
            <pc:docMk/>
            <pc:sldMk cId="2976656853" sldId="2243"/>
            <ac:picMk id="14" creationId="{69A4477E-85A1-2004-81F0-2DC02E8E31A3}"/>
          </ac:picMkLst>
        </pc:picChg>
      </pc:sldChg>
      <pc:sldChg chg="delSp modSp modNotes">
        <pc:chgData name="Strandh Ingela SUS_DI" userId="S::ingstr@livsmedelsverk.se::ab1041b7-3012-475e-9ee5-b257db1f6f4e" providerId="AD" clId="Web-{4AE293DC-AFD8-6E28-357F-31B6FE2B16FB}" dt="2022-09-23T10:20:28.484" v="19"/>
        <pc:sldMkLst>
          <pc:docMk/>
          <pc:sldMk cId="3074444987" sldId="2244"/>
        </pc:sldMkLst>
        <pc:spChg chg="del mod">
          <ac:chgData name="Strandh Ingela SUS_DI" userId="S::ingstr@livsmedelsverk.se::ab1041b7-3012-475e-9ee5-b257db1f6f4e" providerId="AD" clId="Web-{4AE293DC-AFD8-6E28-357F-31B6FE2B16FB}" dt="2022-09-23T10:20:28.484" v="19"/>
          <ac:spMkLst>
            <pc:docMk/>
            <pc:sldMk cId="3074444987" sldId="2244"/>
            <ac:spMk id="5" creationId="{32D50C95-80E2-1A8D-DA3A-C702EF7AEDE0}"/>
          </ac:spMkLst>
        </pc:spChg>
      </pc:sldChg>
      <pc:sldChg chg="modSp del">
        <pc:chgData name="Strandh Ingela SUS_DI" userId="S::ingstr@livsmedelsverk.se::ab1041b7-3012-475e-9ee5-b257db1f6f4e" providerId="AD" clId="Web-{4AE293DC-AFD8-6E28-357F-31B6FE2B16FB}" dt="2022-09-23T12:29:05.304" v="260"/>
        <pc:sldMkLst>
          <pc:docMk/>
          <pc:sldMk cId="2891477403" sldId="2245"/>
        </pc:sldMkLst>
        <pc:spChg chg="mod">
          <ac:chgData name="Strandh Ingela SUS_DI" userId="S::ingstr@livsmedelsverk.se::ab1041b7-3012-475e-9ee5-b257db1f6f4e" providerId="AD" clId="Web-{4AE293DC-AFD8-6E28-357F-31B6FE2B16FB}" dt="2022-09-23T12:00:54.166" v="195" actId="20577"/>
          <ac:spMkLst>
            <pc:docMk/>
            <pc:sldMk cId="2891477403" sldId="2245"/>
            <ac:spMk id="3" creationId="{00000000-0000-0000-0000-000000000000}"/>
          </ac:spMkLst>
        </pc:spChg>
        <pc:spChg chg="mod">
          <ac:chgData name="Strandh Ingela SUS_DI" userId="S::ingstr@livsmedelsverk.se::ab1041b7-3012-475e-9ee5-b257db1f6f4e" providerId="AD" clId="Web-{4AE293DC-AFD8-6E28-357F-31B6FE2B16FB}" dt="2022-09-23T12:10:04.462" v="203" actId="14100"/>
          <ac:spMkLst>
            <pc:docMk/>
            <pc:sldMk cId="2891477403" sldId="2245"/>
            <ac:spMk id="7" creationId="{4DB8FE9E-EDB7-AE35-5877-A7A1221F3481}"/>
          </ac:spMkLst>
        </pc:spChg>
      </pc:sldChg>
      <pc:sldChg chg="delSp modSp">
        <pc:chgData name="Strandh Ingela SUS_DI" userId="S::ingstr@livsmedelsverk.se::ab1041b7-3012-475e-9ee5-b257db1f6f4e" providerId="AD" clId="Web-{4AE293DC-AFD8-6E28-357F-31B6FE2B16FB}" dt="2022-09-23T12:42:13.849" v="261"/>
        <pc:sldMkLst>
          <pc:docMk/>
          <pc:sldMk cId="1725147161" sldId="2246"/>
        </pc:sldMkLst>
        <pc:spChg chg="mod">
          <ac:chgData name="Strandh Ingela SUS_DI" userId="S::ingstr@livsmedelsverk.se::ab1041b7-3012-475e-9ee5-b257db1f6f4e" providerId="AD" clId="Web-{4AE293DC-AFD8-6E28-357F-31B6FE2B16FB}" dt="2022-09-23T12:23:16.117" v="259" actId="20577"/>
          <ac:spMkLst>
            <pc:docMk/>
            <pc:sldMk cId="1725147161" sldId="2246"/>
            <ac:spMk id="3" creationId="{00000000-0000-0000-0000-000000000000}"/>
          </ac:spMkLst>
        </pc:spChg>
        <pc:spChg chg="del">
          <ac:chgData name="Strandh Ingela SUS_DI" userId="S::ingstr@livsmedelsverk.se::ab1041b7-3012-475e-9ee5-b257db1f6f4e" providerId="AD" clId="Web-{4AE293DC-AFD8-6E28-357F-31B6FE2B16FB}" dt="2022-09-23T12:42:13.849" v="261"/>
          <ac:spMkLst>
            <pc:docMk/>
            <pc:sldMk cId="1725147161" sldId="2246"/>
            <ac:spMk id="7" creationId="{006062E3-D9C5-1A73-3E7D-61ADCB53963F}"/>
          </ac:spMkLst>
        </pc:spChg>
      </pc:sldChg>
      <pc:sldChg chg="delSp">
        <pc:chgData name="Strandh Ingela SUS_DI" userId="S::ingstr@livsmedelsverk.se::ab1041b7-3012-475e-9ee5-b257db1f6f4e" providerId="AD" clId="Web-{4AE293DC-AFD8-6E28-357F-31B6FE2B16FB}" dt="2022-09-23T12:54:10.161" v="333"/>
        <pc:sldMkLst>
          <pc:docMk/>
          <pc:sldMk cId="3824259717" sldId="2248"/>
        </pc:sldMkLst>
        <pc:spChg chg="del">
          <ac:chgData name="Strandh Ingela SUS_DI" userId="S::ingstr@livsmedelsverk.se::ab1041b7-3012-475e-9ee5-b257db1f6f4e" providerId="AD" clId="Web-{4AE293DC-AFD8-6E28-357F-31B6FE2B16FB}" dt="2022-09-23T12:54:10.161" v="333"/>
          <ac:spMkLst>
            <pc:docMk/>
            <pc:sldMk cId="3824259717" sldId="2248"/>
            <ac:spMk id="7" creationId="{006062E3-D9C5-1A73-3E7D-61ADCB53963F}"/>
          </ac:spMkLst>
        </pc:spChg>
      </pc:sldChg>
      <pc:sldChg chg="delSp">
        <pc:chgData name="Strandh Ingela SUS_DI" userId="S::ingstr@livsmedelsverk.se::ab1041b7-3012-475e-9ee5-b257db1f6f4e" providerId="AD" clId="Web-{4AE293DC-AFD8-6E28-357F-31B6FE2B16FB}" dt="2022-09-23T10:25:31.640" v="167"/>
        <pc:sldMkLst>
          <pc:docMk/>
          <pc:sldMk cId="3506572308" sldId="2249"/>
        </pc:sldMkLst>
        <pc:spChg chg="del">
          <ac:chgData name="Strandh Ingela SUS_DI" userId="S::ingstr@livsmedelsverk.se::ab1041b7-3012-475e-9ee5-b257db1f6f4e" providerId="AD" clId="Web-{4AE293DC-AFD8-6E28-357F-31B6FE2B16FB}" dt="2022-09-23T10:25:31.640" v="167"/>
          <ac:spMkLst>
            <pc:docMk/>
            <pc:sldMk cId="3506572308" sldId="2249"/>
            <ac:spMk id="7" creationId="{006062E3-D9C5-1A73-3E7D-61ADCB53963F}"/>
          </ac:spMkLst>
        </pc:spChg>
      </pc:sldChg>
    </pc:docChg>
  </pc:docChgLst>
  <pc:docChgLst>
    <pc:chgData name="Anders Persson" userId="561f5125-e0d9-4852-acb9-e636ccbe0f2c" providerId="ADAL" clId="{A14DB3FC-F614-4DA9-BE5B-453CDC14392B}"/>
    <pc:docChg chg="custSel modSld">
      <pc:chgData name="Anders Persson" userId="561f5125-e0d9-4852-acb9-e636ccbe0f2c" providerId="ADAL" clId="{A14DB3FC-F614-4DA9-BE5B-453CDC14392B}" dt="2022-06-21T06:24:45.909" v="748" actId="20577"/>
      <pc:docMkLst>
        <pc:docMk/>
      </pc:docMkLst>
      <pc:sldChg chg="modSp mod">
        <pc:chgData name="Anders Persson" userId="561f5125-e0d9-4852-acb9-e636ccbe0f2c" providerId="ADAL" clId="{A14DB3FC-F614-4DA9-BE5B-453CDC14392B}" dt="2022-06-21T06:24:45.909" v="748" actId="20577"/>
        <pc:sldMkLst>
          <pc:docMk/>
          <pc:sldMk cId="740482573" sldId="2201"/>
        </pc:sldMkLst>
        <pc:spChg chg="mod">
          <ac:chgData name="Anders Persson" userId="561f5125-e0d9-4852-acb9-e636ccbe0f2c" providerId="ADAL" clId="{A14DB3FC-F614-4DA9-BE5B-453CDC14392B}" dt="2022-06-21T06:24:45.909" v="748" actId="20577"/>
          <ac:spMkLst>
            <pc:docMk/>
            <pc:sldMk cId="740482573" sldId="2201"/>
            <ac:spMk id="3" creationId="{72964E37-D474-8AE3-36F5-019E128B8212}"/>
          </ac:spMkLst>
        </pc:spChg>
      </pc:sldChg>
    </pc:docChg>
  </pc:docChgLst>
  <pc:docChgLst>
    <pc:chgData name="Strandh Ingela SUS_IS" userId="S::ingstr@livsmedelsverk.se::ab1041b7-3012-475e-9ee5-b257db1f6f4e" providerId="AD" clId="Web-{F57D78C6-CC80-3F3E-2F07-9BC38D3CC5FC}"/>
    <pc:docChg chg="addSld delSld modSld sldOrd">
      <pc:chgData name="Strandh Ingela SUS_IS" userId="S::ingstr@livsmedelsverk.se::ab1041b7-3012-475e-9ee5-b257db1f6f4e" providerId="AD" clId="Web-{F57D78C6-CC80-3F3E-2F07-9BC38D3CC5FC}" dt="2022-06-20T12:01:21.424" v="558"/>
      <pc:docMkLst>
        <pc:docMk/>
      </pc:docMkLst>
      <pc:sldChg chg="ord">
        <pc:chgData name="Strandh Ingela SUS_IS" userId="S::ingstr@livsmedelsverk.se::ab1041b7-3012-475e-9ee5-b257db1f6f4e" providerId="AD" clId="Web-{F57D78C6-CC80-3F3E-2F07-9BC38D3CC5FC}" dt="2022-06-20T11:43:41.836" v="420"/>
        <pc:sldMkLst>
          <pc:docMk/>
          <pc:sldMk cId="1480866224" sldId="2065"/>
        </pc:sldMkLst>
      </pc:sldChg>
      <pc:sldChg chg="modSp modCm">
        <pc:chgData name="Strandh Ingela SUS_IS" userId="S::ingstr@livsmedelsverk.se::ab1041b7-3012-475e-9ee5-b257db1f6f4e" providerId="AD" clId="Web-{F57D78C6-CC80-3F3E-2F07-9BC38D3CC5FC}" dt="2022-06-20T11:42:07.615" v="417" actId="20577"/>
        <pc:sldMkLst>
          <pc:docMk/>
          <pc:sldMk cId="583650430" sldId="2123"/>
        </pc:sldMkLst>
        <pc:spChg chg="mod">
          <ac:chgData name="Strandh Ingela SUS_IS" userId="S::ingstr@livsmedelsverk.se::ab1041b7-3012-475e-9ee5-b257db1f6f4e" providerId="AD" clId="Web-{F57D78C6-CC80-3F3E-2F07-9BC38D3CC5FC}" dt="2022-06-20T11:42:07.615" v="417" actId="20577"/>
          <ac:spMkLst>
            <pc:docMk/>
            <pc:sldMk cId="583650430" sldId="2123"/>
            <ac:spMk id="3" creationId="{4A5BCC16-B149-F5AC-D7BB-FF9AD7CEA050}"/>
          </ac:spMkLst>
        </pc:spChg>
      </pc:sldChg>
      <pc:sldChg chg="modSp modNotes">
        <pc:chgData name="Strandh Ingela SUS_IS" userId="S::ingstr@livsmedelsverk.se::ab1041b7-3012-475e-9ee5-b257db1f6f4e" providerId="AD" clId="Web-{F57D78C6-CC80-3F3E-2F07-9BC38D3CC5FC}" dt="2022-06-20T12:01:21.424" v="558"/>
        <pc:sldMkLst>
          <pc:docMk/>
          <pc:sldMk cId="3291196266" sldId="2137"/>
        </pc:sldMkLst>
        <pc:spChg chg="mod">
          <ac:chgData name="Strandh Ingela SUS_IS" userId="S::ingstr@livsmedelsverk.se::ab1041b7-3012-475e-9ee5-b257db1f6f4e" providerId="AD" clId="Web-{F57D78C6-CC80-3F3E-2F07-9BC38D3CC5FC}" dt="2022-06-20T12:00:50.251" v="553" actId="20577"/>
          <ac:spMkLst>
            <pc:docMk/>
            <pc:sldMk cId="3291196266" sldId="2137"/>
            <ac:spMk id="3" creationId="{4AF59197-BB2E-88AF-7D52-87E9B970B2F4}"/>
          </ac:spMkLst>
        </pc:spChg>
      </pc:sldChg>
      <pc:sldChg chg="mod modShow">
        <pc:chgData name="Strandh Ingela SUS_IS" userId="S::ingstr@livsmedelsverk.se::ab1041b7-3012-475e-9ee5-b257db1f6f4e" providerId="AD" clId="Web-{F57D78C6-CC80-3F3E-2F07-9BC38D3CC5FC}" dt="2022-06-20T11:50:42.502" v="455"/>
        <pc:sldMkLst>
          <pc:docMk/>
          <pc:sldMk cId="132694780" sldId="2161"/>
        </pc:sldMkLst>
      </pc:sldChg>
      <pc:sldChg chg="modSp delCm modCm">
        <pc:chgData name="Strandh Ingela SUS_IS" userId="S::ingstr@livsmedelsverk.se::ab1041b7-3012-475e-9ee5-b257db1f6f4e" providerId="AD" clId="Web-{F57D78C6-CC80-3F3E-2F07-9BC38D3CC5FC}" dt="2022-06-20T11:33:44.290" v="276" actId="20577"/>
        <pc:sldMkLst>
          <pc:docMk/>
          <pc:sldMk cId="2964388462" sldId="2163"/>
        </pc:sldMkLst>
        <pc:spChg chg="mod">
          <ac:chgData name="Strandh Ingela SUS_IS" userId="S::ingstr@livsmedelsverk.se::ab1041b7-3012-475e-9ee5-b257db1f6f4e" providerId="AD" clId="Web-{F57D78C6-CC80-3F3E-2F07-9BC38D3CC5FC}" dt="2022-06-20T11:33:44.290" v="276" actId="20577"/>
          <ac:spMkLst>
            <pc:docMk/>
            <pc:sldMk cId="2964388462" sldId="2163"/>
            <ac:spMk id="2" creationId="{E30922B3-569E-4236-ACA3-0CE9193C82C8}"/>
          </ac:spMkLst>
        </pc:spChg>
      </pc:sldChg>
      <pc:sldChg chg="ord modNotes">
        <pc:chgData name="Strandh Ingela SUS_IS" userId="S::ingstr@livsmedelsverk.se::ab1041b7-3012-475e-9ee5-b257db1f6f4e" providerId="AD" clId="Web-{F57D78C6-CC80-3F3E-2F07-9BC38D3CC5FC}" dt="2022-06-20T11:55:46.603" v="476"/>
        <pc:sldMkLst>
          <pc:docMk/>
          <pc:sldMk cId="3368145580" sldId="2165"/>
        </pc:sldMkLst>
      </pc:sldChg>
      <pc:sldChg chg="delSp modNotes">
        <pc:chgData name="Strandh Ingela SUS_IS" userId="S::ingstr@livsmedelsverk.se::ab1041b7-3012-475e-9ee5-b257db1f6f4e" providerId="AD" clId="Web-{F57D78C6-CC80-3F3E-2F07-9BC38D3CC5FC}" dt="2022-06-20T12:01:07.189" v="557"/>
        <pc:sldMkLst>
          <pc:docMk/>
          <pc:sldMk cId="3928868862" sldId="2168"/>
        </pc:sldMkLst>
        <pc:spChg chg="del">
          <ac:chgData name="Strandh Ingela SUS_IS" userId="S::ingstr@livsmedelsverk.se::ab1041b7-3012-475e-9ee5-b257db1f6f4e" providerId="AD" clId="Web-{F57D78C6-CC80-3F3E-2F07-9BC38D3CC5FC}" dt="2022-06-20T12:01:07.189" v="557"/>
          <ac:spMkLst>
            <pc:docMk/>
            <pc:sldMk cId="3928868862" sldId="2168"/>
            <ac:spMk id="5" creationId="{00000000-0000-0000-0000-000000000000}"/>
          </ac:spMkLst>
        </pc:spChg>
      </pc:sldChg>
      <pc:sldChg chg="modNotes">
        <pc:chgData name="Strandh Ingela SUS_IS" userId="S::ingstr@livsmedelsverk.se::ab1041b7-3012-475e-9ee5-b257db1f6f4e" providerId="AD" clId="Web-{F57D78C6-CC80-3F3E-2F07-9BC38D3CC5FC}" dt="2022-06-20T11:44:15.868" v="427"/>
        <pc:sldMkLst>
          <pc:docMk/>
          <pc:sldMk cId="3707405503" sldId="2171"/>
        </pc:sldMkLst>
      </pc:sldChg>
      <pc:sldChg chg="delSp modSp ord">
        <pc:chgData name="Strandh Ingela SUS_IS" userId="S::ingstr@livsmedelsverk.se::ab1041b7-3012-475e-9ee5-b257db1f6f4e" providerId="AD" clId="Web-{F57D78C6-CC80-3F3E-2F07-9BC38D3CC5FC}" dt="2022-06-20T11:47:57.576" v="454"/>
        <pc:sldMkLst>
          <pc:docMk/>
          <pc:sldMk cId="1907680631" sldId="2189"/>
        </pc:sldMkLst>
        <pc:spChg chg="del mod">
          <ac:chgData name="Strandh Ingela SUS_IS" userId="S::ingstr@livsmedelsverk.se::ab1041b7-3012-475e-9ee5-b257db1f6f4e" providerId="AD" clId="Web-{F57D78C6-CC80-3F3E-2F07-9BC38D3CC5FC}" dt="2022-06-20T11:47:57.576" v="454"/>
          <ac:spMkLst>
            <pc:docMk/>
            <pc:sldMk cId="1907680631" sldId="2189"/>
            <ac:spMk id="19" creationId="{93E6A1B2-2CB0-19EC-69B8-38E560FF2B3C}"/>
          </ac:spMkLst>
        </pc:spChg>
      </pc:sldChg>
      <pc:sldChg chg="delSp modSp">
        <pc:chgData name="Strandh Ingela SUS_IS" userId="S::ingstr@livsmedelsverk.se::ab1041b7-3012-475e-9ee5-b257db1f6f4e" providerId="AD" clId="Web-{F57D78C6-CC80-3F3E-2F07-9BC38D3CC5FC}" dt="2022-06-20T11:51:53.988" v="460"/>
        <pc:sldMkLst>
          <pc:docMk/>
          <pc:sldMk cId="2943742348" sldId="2191"/>
        </pc:sldMkLst>
        <pc:spChg chg="del mod">
          <ac:chgData name="Strandh Ingela SUS_IS" userId="S::ingstr@livsmedelsverk.se::ab1041b7-3012-475e-9ee5-b257db1f6f4e" providerId="AD" clId="Web-{F57D78C6-CC80-3F3E-2F07-9BC38D3CC5FC}" dt="2022-06-20T11:51:53.988" v="460"/>
          <ac:spMkLst>
            <pc:docMk/>
            <pc:sldMk cId="2943742348" sldId="2191"/>
            <ac:spMk id="4" creationId="{00000000-0000-0000-0000-000000000000}"/>
          </ac:spMkLst>
        </pc:spChg>
      </pc:sldChg>
      <pc:sldChg chg="del">
        <pc:chgData name="Strandh Ingela SUS_IS" userId="S::ingstr@livsmedelsverk.se::ab1041b7-3012-475e-9ee5-b257db1f6f4e" providerId="AD" clId="Web-{F57D78C6-CC80-3F3E-2F07-9BC38D3CC5FC}" dt="2022-06-20T09:54:59.751" v="251"/>
        <pc:sldMkLst>
          <pc:docMk/>
          <pc:sldMk cId="1849941942" sldId="2194"/>
        </pc:sldMkLst>
      </pc:sldChg>
      <pc:sldChg chg="modSp mod modShow">
        <pc:chgData name="Strandh Ingela SUS_IS" userId="S::ingstr@livsmedelsverk.se::ab1041b7-3012-475e-9ee5-b257db1f6f4e" providerId="AD" clId="Web-{F57D78C6-CC80-3F3E-2F07-9BC38D3CC5FC}" dt="2022-06-20T11:47:39.248" v="452"/>
        <pc:sldMkLst>
          <pc:docMk/>
          <pc:sldMk cId="2069216713" sldId="2195"/>
        </pc:sldMkLst>
        <pc:spChg chg="mod">
          <ac:chgData name="Strandh Ingela SUS_IS" userId="S::ingstr@livsmedelsverk.se::ab1041b7-3012-475e-9ee5-b257db1f6f4e" providerId="AD" clId="Web-{F57D78C6-CC80-3F3E-2F07-9BC38D3CC5FC}" dt="2022-06-20T09:55:08.454" v="256" actId="20577"/>
          <ac:spMkLst>
            <pc:docMk/>
            <pc:sldMk cId="2069216713" sldId="2195"/>
            <ac:spMk id="3" creationId="{00000000-0000-0000-0000-000000000000}"/>
          </ac:spMkLst>
        </pc:spChg>
      </pc:sldChg>
      <pc:sldChg chg="modSp ord modNotes">
        <pc:chgData name="Strandh Ingela SUS_IS" userId="S::ingstr@livsmedelsverk.se::ab1041b7-3012-475e-9ee5-b257db1f6f4e" providerId="AD" clId="Web-{F57D78C6-CC80-3F3E-2F07-9BC38D3CC5FC}" dt="2022-06-20T11:54:29.039" v="469"/>
        <pc:sldMkLst>
          <pc:docMk/>
          <pc:sldMk cId="1838426075" sldId="2196"/>
        </pc:sldMkLst>
        <pc:spChg chg="mod">
          <ac:chgData name="Strandh Ingela SUS_IS" userId="S::ingstr@livsmedelsverk.se::ab1041b7-3012-475e-9ee5-b257db1f6f4e" providerId="AD" clId="Web-{F57D78C6-CC80-3F3E-2F07-9BC38D3CC5FC}" dt="2022-06-20T09:53:49.343" v="225" actId="20577"/>
          <ac:spMkLst>
            <pc:docMk/>
            <pc:sldMk cId="1838426075" sldId="2196"/>
            <ac:spMk id="2" creationId="{DA73CF33-EF9D-3B77-A467-17DF1D4FFC0C}"/>
          </ac:spMkLst>
        </pc:spChg>
      </pc:sldChg>
      <pc:sldChg chg="delSp modSp">
        <pc:chgData name="Strandh Ingela SUS_IS" userId="S::ingstr@livsmedelsverk.se::ab1041b7-3012-475e-9ee5-b257db1f6f4e" providerId="AD" clId="Web-{F57D78C6-CC80-3F3E-2F07-9BC38D3CC5FC}" dt="2022-06-20T11:51:58.645" v="463"/>
        <pc:sldMkLst>
          <pc:docMk/>
          <pc:sldMk cId="1765466226" sldId="2197"/>
        </pc:sldMkLst>
        <pc:spChg chg="del mod">
          <ac:chgData name="Strandh Ingela SUS_IS" userId="S::ingstr@livsmedelsverk.se::ab1041b7-3012-475e-9ee5-b257db1f6f4e" providerId="AD" clId="Web-{F57D78C6-CC80-3F3E-2F07-9BC38D3CC5FC}" dt="2022-06-20T11:51:58.645" v="463"/>
          <ac:spMkLst>
            <pc:docMk/>
            <pc:sldMk cId="1765466226" sldId="2197"/>
            <ac:spMk id="4" creationId="{00000000-0000-0000-0000-000000000000}"/>
          </ac:spMkLst>
        </pc:spChg>
      </pc:sldChg>
      <pc:sldChg chg="delSp">
        <pc:chgData name="Strandh Ingela SUS_IS" userId="S::ingstr@livsmedelsverk.se::ab1041b7-3012-475e-9ee5-b257db1f6f4e" providerId="AD" clId="Web-{F57D78C6-CC80-3F3E-2F07-9BC38D3CC5FC}" dt="2022-06-20T11:52:12.755" v="464"/>
        <pc:sldMkLst>
          <pc:docMk/>
          <pc:sldMk cId="1789654933" sldId="2198"/>
        </pc:sldMkLst>
        <pc:spChg chg="del">
          <ac:chgData name="Strandh Ingela SUS_IS" userId="S::ingstr@livsmedelsverk.se::ab1041b7-3012-475e-9ee5-b257db1f6f4e" providerId="AD" clId="Web-{F57D78C6-CC80-3F3E-2F07-9BC38D3CC5FC}" dt="2022-06-20T11:52:12.755" v="464"/>
          <ac:spMkLst>
            <pc:docMk/>
            <pc:sldMk cId="1789654933" sldId="2198"/>
            <ac:spMk id="4" creationId="{00000000-0000-0000-0000-000000000000}"/>
          </ac:spMkLst>
        </pc:spChg>
      </pc:sldChg>
      <pc:sldChg chg="ord">
        <pc:chgData name="Strandh Ingela SUS_IS" userId="S::ingstr@livsmedelsverk.se::ab1041b7-3012-475e-9ee5-b257db1f6f4e" providerId="AD" clId="Web-{F57D78C6-CC80-3F3E-2F07-9BC38D3CC5FC}" dt="2022-06-20T11:54:37.320" v="470"/>
        <pc:sldMkLst>
          <pc:docMk/>
          <pc:sldMk cId="1107366133" sldId="2199"/>
        </pc:sldMkLst>
      </pc:sldChg>
      <pc:sldChg chg="ord">
        <pc:chgData name="Strandh Ingela SUS_IS" userId="S::ingstr@livsmedelsverk.se::ab1041b7-3012-475e-9ee5-b257db1f6f4e" providerId="AD" clId="Web-{F57D78C6-CC80-3F3E-2F07-9BC38D3CC5FC}" dt="2022-06-20T11:51:00.503" v="457"/>
        <pc:sldMkLst>
          <pc:docMk/>
          <pc:sldMk cId="2000965181" sldId="2200"/>
        </pc:sldMkLst>
      </pc:sldChg>
      <pc:sldChg chg="addSp delSp modSp new modNotes">
        <pc:chgData name="Strandh Ingela SUS_IS" userId="S::ingstr@livsmedelsverk.se::ab1041b7-3012-475e-9ee5-b257db1f6f4e" providerId="AD" clId="Web-{F57D78C6-CC80-3F3E-2F07-9BC38D3CC5FC}" dt="2022-06-20T11:58:01.513" v="484" actId="20577"/>
        <pc:sldMkLst>
          <pc:docMk/>
          <pc:sldMk cId="740482573" sldId="2201"/>
        </pc:sldMkLst>
        <pc:spChg chg="del">
          <ac:chgData name="Strandh Ingela SUS_IS" userId="S::ingstr@livsmedelsverk.se::ab1041b7-3012-475e-9ee5-b257db1f6f4e" providerId="AD" clId="Web-{F57D78C6-CC80-3F3E-2F07-9BC38D3CC5FC}" dt="2022-06-20T09:36:24.815" v="8"/>
          <ac:spMkLst>
            <pc:docMk/>
            <pc:sldMk cId="740482573" sldId="2201"/>
            <ac:spMk id="2" creationId="{79CB5813-74F7-8F77-16B2-748EA8E7CE69}"/>
          </ac:spMkLst>
        </pc:spChg>
        <pc:spChg chg="mod">
          <ac:chgData name="Strandh Ingela SUS_IS" userId="S::ingstr@livsmedelsverk.se::ab1041b7-3012-475e-9ee5-b257db1f6f4e" providerId="AD" clId="Web-{F57D78C6-CC80-3F3E-2F07-9BC38D3CC5FC}" dt="2022-06-20T11:58:01.513" v="484" actId="20577"/>
          <ac:spMkLst>
            <pc:docMk/>
            <pc:sldMk cId="740482573" sldId="2201"/>
            <ac:spMk id="3" creationId="{72964E37-D474-8AE3-36F5-019E128B8212}"/>
          </ac:spMkLst>
        </pc:spChg>
        <pc:spChg chg="mod">
          <ac:chgData name="Strandh Ingela SUS_IS" userId="S::ingstr@livsmedelsverk.se::ab1041b7-3012-475e-9ee5-b257db1f6f4e" providerId="AD" clId="Web-{F57D78C6-CC80-3F3E-2F07-9BC38D3CC5FC}" dt="2022-06-20T09:35:32.423" v="4" actId="20577"/>
          <ac:spMkLst>
            <pc:docMk/>
            <pc:sldMk cId="740482573" sldId="2201"/>
            <ac:spMk id="4" creationId="{94CEF857-9614-F26D-B4E1-89DAB9C3D5BF}"/>
          </ac:spMkLst>
        </pc:spChg>
        <pc:picChg chg="add mod ord modCrop">
          <ac:chgData name="Strandh Ingela SUS_IS" userId="S::ingstr@livsmedelsverk.se::ab1041b7-3012-475e-9ee5-b257db1f6f4e" providerId="AD" clId="Web-{F57D78C6-CC80-3F3E-2F07-9BC38D3CC5FC}" dt="2022-06-20T09:36:24.815" v="8"/>
          <ac:picMkLst>
            <pc:docMk/>
            <pc:sldMk cId="740482573" sldId="2201"/>
            <ac:picMk id="5" creationId="{33A06AF6-0ADC-24D9-021E-863164B6FBC0}"/>
          </ac:picMkLst>
        </pc:picChg>
      </pc:sldChg>
      <pc:sldChg chg="modSp new">
        <pc:chgData name="Strandh Ingela SUS_IS" userId="S::ingstr@livsmedelsverk.se::ab1041b7-3012-475e-9ee5-b257db1f6f4e" providerId="AD" clId="Web-{F57D78C6-CC80-3F3E-2F07-9BC38D3CC5FC}" dt="2022-06-20T09:54:32.547" v="249" actId="20577"/>
        <pc:sldMkLst>
          <pc:docMk/>
          <pc:sldMk cId="3134276469" sldId="2202"/>
        </pc:sldMkLst>
        <pc:spChg chg="mod">
          <ac:chgData name="Strandh Ingela SUS_IS" userId="S::ingstr@livsmedelsverk.se::ab1041b7-3012-475e-9ee5-b257db1f6f4e" providerId="AD" clId="Web-{F57D78C6-CC80-3F3E-2F07-9BC38D3CC5FC}" dt="2022-06-20T09:54:32.547" v="249" actId="20577"/>
          <ac:spMkLst>
            <pc:docMk/>
            <pc:sldMk cId="3134276469" sldId="2202"/>
            <ac:spMk id="2" creationId="{64AC01FE-10C9-0DB8-702C-99EFB1273AB8}"/>
          </ac:spMkLst>
        </pc:spChg>
      </pc:sldChg>
      <pc:sldChg chg="modSp new modNotes">
        <pc:chgData name="Strandh Ingela SUS_IS" userId="S::ingstr@livsmedelsverk.se::ab1041b7-3012-475e-9ee5-b257db1f6f4e" providerId="AD" clId="Web-{F57D78C6-CC80-3F3E-2F07-9BC38D3CC5FC}" dt="2022-06-20T11:46:48.293" v="451" actId="20577"/>
        <pc:sldMkLst>
          <pc:docMk/>
          <pc:sldMk cId="1558150778" sldId="2203"/>
        </pc:sldMkLst>
        <pc:spChg chg="mod">
          <ac:chgData name="Strandh Ingela SUS_IS" userId="S::ingstr@livsmedelsverk.se::ab1041b7-3012-475e-9ee5-b257db1f6f4e" providerId="AD" clId="Web-{F57D78C6-CC80-3F3E-2F07-9BC38D3CC5FC}" dt="2022-06-20T11:46:48.293" v="451" actId="20577"/>
          <ac:spMkLst>
            <pc:docMk/>
            <pc:sldMk cId="1558150778" sldId="2203"/>
            <ac:spMk id="3" creationId="{5D5481C8-C78C-8D2A-556F-7D84FA7F0793}"/>
          </ac:spMkLst>
        </pc:spChg>
        <pc:spChg chg="mod">
          <ac:chgData name="Strandh Ingela SUS_IS" userId="S::ingstr@livsmedelsverk.se::ab1041b7-3012-475e-9ee5-b257db1f6f4e" providerId="AD" clId="Web-{F57D78C6-CC80-3F3E-2F07-9BC38D3CC5FC}" dt="2022-06-20T11:41:48.052" v="407" actId="20577"/>
          <ac:spMkLst>
            <pc:docMk/>
            <pc:sldMk cId="1558150778" sldId="2203"/>
            <ac:spMk id="4" creationId="{CD55A55A-3424-99A2-B778-D2C7756E2E8A}"/>
          </ac:spMkLst>
        </pc:spChg>
      </pc:sldChg>
      <pc:sldChg chg="modSp add del replId">
        <pc:chgData name="Strandh Ingela SUS_IS" userId="S::ingstr@livsmedelsverk.se::ab1041b7-3012-475e-9ee5-b257db1f6f4e" providerId="AD" clId="Web-{F57D78C6-CC80-3F3E-2F07-9BC38D3CC5FC}" dt="2022-06-20T11:33:07.555" v="273"/>
        <pc:sldMkLst>
          <pc:docMk/>
          <pc:sldMk cId="3074676194" sldId="2203"/>
        </pc:sldMkLst>
        <pc:spChg chg="mod">
          <ac:chgData name="Strandh Ingela SUS_IS" userId="S::ingstr@livsmedelsverk.se::ab1041b7-3012-475e-9ee5-b257db1f6f4e" providerId="AD" clId="Web-{F57D78C6-CC80-3F3E-2F07-9BC38D3CC5FC}" dt="2022-06-20T09:55:15.158" v="257" actId="20577"/>
          <ac:spMkLst>
            <pc:docMk/>
            <pc:sldMk cId="3074676194" sldId="2203"/>
            <ac:spMk id="2" creationId="{64AC01FE-10C9-0DB8-702C-99EFB1273AB8}"/>
          </ac:spMkLst>
        </pc:spChg>
      </pc:sldChg>
      <pc:sldChg chg="add del replId">
        <pc:chgData name="Strandh Ingela SUS_IS" userId="S::ingstr@livsmedelsverk.se::ab1041b7-3012-475e-9ee5-b257db1f6f4e" providerId="AD" clId="Web-{F57D78C6-CC80-3F3E-2F07-9BC38D3CC5FC}" dt="2022-06-20T11:43:35.976" v="419"/>
        <pc:sldMkLst>
          <pc:docMk/>
          <pc:sldMk cId="4206528733" sldId="2204"/>
        </pc:sldMkLst>
      </pc:sldChg>
    </pc:docChg>
  </pc:docChgLst>
  <pc:docChgLst>
    <pc:chgData name="Eriksson Linda SUS_IS" userId="S::linda.eriksson@livsmedelsverk.se::2ce441ca-e107-497a-a902-a0a3dc874173" providerId="AD" clId="Web-{7368495A-1654-0727-4D5E-9ECDF445FB0B}"/>
    <pc:docChg chg="delSld modSld">
      <pc:chgData name="Eriksson Linda SUS_IS" userId="S::linda.eriksson@livsmedelsverk.se::2ce441ca-e107-497a-a902-a0a3dc874173" providerId="AD" clId="Web-{7368495A-1654-0727-4D5E-9ECDF445FB0B}" dt="2022-09-28T08:12:44.956" v="150"/>
      <pc:docMkLst>
        <pc:docMk/>
      </pc:docMkLst>
      <pc:sldChg chg="delSp modSp modNotes">
        <pc:chgData name="Eriksson Linda SUS_IS" userId="S::linda.eriksson@livsmedelsverk.se::2ce441ca-e107-497a-a902-a0a3dc874173" providerId="AD" clId="Web-{7368495A-1654-0727-4D5E-9ECDF445FB0B}" dt="2022-09-28T08:06:51.173" v="135"/>
        <pc:sldMkLst>
          <pc:docMk/>
          <pc:sldMk cId="1409146701" sldId="2162"/>
        </pc:sldMkLst>
        <pc:spChg chg="del">
          <ac:chgData name="Eriksson Linda SUS_IS" userId="S::linda.eriksson@livsmedelsverk.se::2ce441ca-e107-497a-a902-a0a3dc874173" providerId="AD" clId="Web-{7368495A-1654-0727-4D5E-9ECDF445FB0B}" dt="2022-09-28T07:04:56.106" v="21"/>
          <ac:spMkLst>
            <pc:docMk/>
            <pc:sldMk cId="1409146701" sldId="2162"/>
            <ac:spMk id="3" creationId="{00000000-0000-0000-0000-000000000000}"/>
          </ac:spMkLst>
        </pc:spChg>
        <pc:spChg chg="mod">
          <ac:chgData name="Eriksson Linda SUS_IS" userId="S::linda.eriksson@livsmedelsverk.se::2ce441ca-e107-497a-a902-a0a3dc874173" providerId="AD" clId="Web-{7368495A-1654-0727-4D5E-9ECDF445FB0B}" dt="2022-09-28T07:06:50.824" v="35" actId="20577"/>
          <ac:spMkLst>
            <pc:docMk/>
            <pc:sldMk cId="1409146701" sldId="2162"/>
            <ac:spMk id="13" creationId="{22C509CF-4842-E4C0-62CD-2CB4D841F52E}"/>
          </ac:spMkLst>
        </pc:spChg>
        <pc:spChg chg="mod">
          <ac:chgData name="Eriksson Linda SUS_IS" userId="S::linda.eriksson@livsmedelsverk.se::2ce441ca-e107-497a-a902-a0a3dc874173" providerId="AD" clId="Web-{7368495A-1654-0727-4D5E-9ECDF445FB0B}" dt="2022-09-28T07:07:57.324" v="42" actId="20577"/>
          <ac:spMkLst>
            <pc:docMk/>
            <pc:sldMk cId="1409146701" sldId="2162"/>
            <ac:spMk id="30" creationId="{83A7CCB7-0ADF-47DF-BE5F-EFC9A0AFA032}"/>
          </ac:spMkLst>
        </pc:spChg>
        <pc:spChg chg="mod">
          <ac:chgData name="Eriksson Linda SUS_IS" userId="S::linda.eriksson@livsmedelsverk.se::2ce441ca-e107-497a-a902-a0a3dc874173" providerId="AD" clId="Web-{7368495A-1654-0727-4D5E-9ECDF445FB0B}" dt="2022-09-28T08:04:01.782" v="88" actId="20577"/>
          <ac:spMkLst>
            <pc:docMk/>
            <pc:sldMk cId="1409146701" sldId="2162"/>
            <ac:spMk id="45" creationId="{377B858F-8407-49B5-A8F8-3FC83EC89310}"/>
          </ac:spMkLst>
        </pc:spChg>
        <pc:spChg chg="mod">
          <ac:chgData name="Eriksson Linda SUS_IS" userId="S::linda.eriksson@livsmedelsverk.se::2ce441ca-e107-497a-a902-a0a3dc874173" providerId="AD" clId="Web-{7368495A-1654-0727-4D5E-9ECDF445FB0B}" dt="2022-09-28T08:04:26.938" v="95" actId="20577"/>
          <ac:spMkLst>
            <pc:docMk/>
            <pc:sldMk cId="1409146701" sldId="2162"/>
            <ac:spMk id="46" creationId="{5710E074-DEC8-451D-A41A-EF380448CCA8}"/>
          </ac:spMkLst>
        </pc:spChg>
        <pc:spChg chg="mod">
          <ac:chgData name="Eriksson Linda SUS_IS" userId="S::linda.eriksson@livsmedelsverk.se::2ce441ca-e107-497a-a902-a0a3dc874173" providerId="AD" clId="Web-{7368495A-1654-0727-4D5E-9ECDF445FB0B}" dt="2022-09-28T08:04:35.157" v="98" actId="20577"/>
          <ac:spMkLst>
            <pc:docMk/>
            <pc:sldMk cId="1409146701" sldId="2162"/>
            <ac:spMk id="47" creationId="{8F676294-E74B-4BF2-89E4-F280EB0F0C49}"/>
          </ac:spMkLst>
        </pc:spChg>
        <pc:spChg chg="mod">
          <ac:chgData name="Eriksson Linda SUS_IS" userId="S::linda.eriksson@livsmedelsverk.se::2ce441ca-e107-497a-a902-a0a3dc874173" providerId="AD" clId="Web-{7368495A-1654-0727-4D5E-9ECDF445FB0B}" dt="2022-09-28T07:05:45.106" v="33" actId="20577"/>
          <ac:spMkLst>
            <pc:docMk/>
            <pc:sldMk cId="1409146701" sldId="2162"/>
            <ac:spMk id="49" creationId="{99A92EB6-AE60-4DC1-B575-08FC5ABC06DB}"/>
          </ac:spMkLst>
        </pc:spChg>
        <pc:spChg chg="mod">
          <ac:chgData name="Eriksson Linda SUS_IS" userId="S::linda.eriksson@livsmedelsverk.se::2ce441ca-e107-497a-a902-a0a3dc874173" providerId="AD" clId="Web-{7368495A-1654-0727-4D5E-9ECDF445FB0B}" dt="2022-09-28T08:04:50.001" v="104" actId="20577"/>
          <ac:spMkLst>
            <pc:docMk/>
            <pc:sldMk cId="1409146701" sldId="2162"/>
            <ac:spMk id="52" creationId="{3CAA382C-4574-4C27-AB11-951BDE0FAB79}"/>
          </ac:spMkLst>
        </pc:spChg>
      </pc:sldChg>
      <pc:sldChg chg="modNotes">
        <pc:chgData name="Eriksson Linda SUS_IS" userId="S::linda.eriksson@livsmedelsverk.se::2ce441ca-e107-497a-a902-a0a3dc874173" providerId="AD" clId="Web-{7368495A-1654-0727-4D5E-9ECDF445FB0B}" dt="2022-09-28T07:59:33.983" v="51"/>
        <pc:sldMkLst>
          <pc:docMk/>
          <pc:sldMk cId="2069216713" sldId="2195"/>
        </pc:sldMkLst>
      </pc:sldChg>
      <pc:sldChg chg="modNotes">
        <pc:chgData name="Eriksson Linda SUS_IS" userId="S::linda.eriksson@livsmedelsverk.se::2ce441ca-e107-497a-a902-a0a3dc874173" providerId="AD" clId="Web-{7368495A-1654-0727-4D5E-9ECDF445FB0B}" dt="2022-09-28T08:12:26.472" v="147"/>
        <pc:sldMkLst>
          <pc:docMk/>
          <pc:sldMk cId="862488614" sldId="2225"/>
        </pc:sldMkLst>
      </pc:sldChg>
      <pc:sldChg chg="modNotes">
        <pc:chgData name="Eriksson Linda SUS_IS" userId="S::linda.eriksson@livsmedelsverk.se::2ce441ca-e107-497a-a902-a0a3dc874173" providerId="AD" clId="Web-{7368495A-1654-0727-4D5E-9ECDF445FB0B}" dt="2022-09-28T08:12:44.956" v="150"/>
        <pc:sldMkLst>
          <pc:docMk/>
          <pc:sldMk cId="3634528497" sldId="2228"/>
        </pc:sldMkLst>
      </pc:sldChg>
      <pc:sldChg chg="modNotes">
        <pc:chgData name="Eriksson Linda SUS_IS" userId="S::linda.eriksson@livsmedelsverk.se::2ce441ca-e107-497a-a902-a0a3dc874173" providerId="AD" clId="Web-{7368495A-1654-0727-4D5E-9ECDF445FB0B}" dt="2022-09-28T08:07:51.845" v="142"/>
        <pc:sldMkLst>
          <pc:docMk/>
          <pc:sldMk cId="758821793" sldId="2242"/>
        </pc:sldMkLst>
      </pc:sldChg>
      <pc:sldChg chg="modNotes">
        <pc:chgData name="Eriksson Linda SUS_IS" userId="S::linda.eriksson@livsmedelsverk.se::2ce441ca-e107-497a-a902-a0a3dc874173" providerId="AD" clId="Web-{7368495A-1654-0727-4D5E-9ECDF445FB0B}" dt="2022-09-28T08:07:07.126" v="139"/>
        <pc:sldMkLst>
          <pc:docMk/>
          <pc:sldMk cId="2976656853" sldId="2243"/>
        </pc:sldMkLst>
      </pc:sldChg>
      <pc:sldChg chg="modNotes">
        <pc:chgData name="Eriksson Linda SUS_IS" userId="S::linda.eriksson@livsmedelsverk.se::2ce441ca-e107-497a-a902-a0a3dc874173" providerId="AD" clId="Web-{7368495A-1654-0727-4D5E-9ECDF445FB0B}" dt="2022-09-28T08:06:41.173" v="115"/>
        <pc:sldMkLst>
          <pc:docMk/>
          <pc:sldMk cId="3074444987" sldId="2244"/>
        </pc:sldMkLst>
      </pc:sldChg>
      <pc:sldChg chg="modSp">
        <pc:chgData name="Eriksson Linda SUS_IS" userId="S::linda.eriksson@livsmedelsverk.se::2ce441ca-e107-497a-a902-a0a3dc874173" providerId="AD" clId="Web-{7368495A-1654-0727-4D5E-9ECDF445FB0B}" dt="2022-09-28T07:22:30.995" v="48" actId="20577"/>
        <pc:sldMkLst>
          <pc:docMk/>
          <pc:sldMk cId="3824259717" sldId="2248"/>
        </pc:sldMkLst>
        <pc:spChg chg="mod">
          <ac:chgData name="Eriksson Linda SUS_IS" userId="S::linda.eriksson@livsmedelsverk.se::2ce441ca-e107-497a-a902-a0a3dc874173" providerId="AD" clId="Web-{7368495A-1654-0727-4D5E-9ECDF445FB0B}" dt="2022-09-28T07:22:30.995" v="48" actId="20577"/>
          <ac:spMkLst>
            <pc:docMk/>
            <pc:sldMk cId="3824259717" sldId="2248"/>
            <ac:spMk id="3" creationId="{00000000-0000-0000-0000-000000000000}"/>
          </ac:spMkLst>
        </pc:spChg>
      </pc:sldChg>
      <pc:sldChg chg="del">
        <pc:chgData name="Eriksson Linda SUS_IS" userId="S::linda.eriksson@livsmedelsverk.se::2ce441ca-e107-497a-a902-a0a3dc874173" providerId="AD" clId="Web-{7368495A-1654-0727-4D5E-9ECDF445FB0B}" dt="2022-09-28T07:22:32.652" v="49"/>
        <pc:sldMkLst>
          <pc:docMk/>
          <pc:sldMk cId="3210286183" sldId="2250"/>
        </pc:sldMkLst>
      </pc:sldChg>
    </pc:docChg>
  </pc:docChgLst>
  <pc:docChgLst>
    <pc:chgData name="Strandh Ingela SUS_DI" userId="S::ingstr@livsmedelsverk.se::ab1041b7-3012-475e-9ee5-b257db1f6f4e" providerId="AD" clId="Web-{6F8770A4-6C8C-FF1A-8E48-5B0BA870E225}"/>
    <pc:docChg chg="modSld">
      <pc:chgData name="Strandh Ingela SUS_DI" userId="S::ingstr@livsmedelsverk.se::ab1041b7-3012-475e-9ee5-b257db1f6f4e" providerId="AD" clId="Web-{6F8770A4-6C8C-FF1A-8E48-5B0BA870E225}" dt="2022-08-18T07:21:16.005" v="406" actId="20577"/>
      <pc:docMkLst>
        <pc:docMk/>
      </pc:docMkLst>
      <pc:sldChg chg="modSp">
        <pc:chgData name="Strandh Ingela SUS_DI" userId="S::ingstr@livsmedelsverk.se::ab1041b7-3012-475e-9ee5-b257db1f6f4e" providerId="AD" clId="Web-{6F8770A4-6C8C-FF1A-8E48-5B0BA870E225}" dt="2022-08-18T07:21:16.005" v="406" actId="20577"/>
        <pc:sldMkLst>
          <pc:docMk/>
          <pc:sldMk cId="1272505366" sldId="2221"/>
        </pc:sldMkLst>
        <pc:spChg chg="mod">
          <ac:chgData name="Strandh Ingela SUS_DI" userId="S::ingstr@livsmedelsverk.se::ab1041b7-3012-475e-9ee5-b257db1f6f4e" providerId="AD" clId="Web-{6F8770A4-6C8C-FF1A-8E48-5B0BA870E225}" dt="2022-08-18T07:21:16.005" v="406" actId="20577"/>
          <ac:spMkLst>
            <pc:docMk/>
            <pc:sldMk cId="1272505366" sldId="2221"/>
            <ac:spMk id="2" creationId="{808D092C-0406-F76D-FC3A-CAED0ED6EC5B}"/>
          </ac:spMkLst>
        </pc:spChg>
      </pc:sldChg>
    </pc:docChg>
  </pc:docChgLst>
  <pc:docChgLst>
    <pc:chgData name="Eriksson Linda SUS_IS" userId="S::linda.eriksson@livsmedelsverk.se::2ce441ca-e107-497a-a902-a0a3dc874173" providerId="AD" clId="Web-{9F72F442-D8DB-46F9-4EE1-43D5CA5343A6}"/>
    <pc:docChg chg="modSld">
      <pc:chgData name="Eriksson Linda SUS_IS" userId="S::linda.eriksson@livsmedelsverk.se::2ce441ca-e107-497a-a902-a0a3dc874173" providerId="AD" clId="Web-{9F72F442-D8DB-46F9-4EE1-43D5CA5343A6}" dt="2022-10-20T07:40:23.538" v="39"/>
      <pc:docMkLst>
        <pc:docMk/>
      </pc:docMkLst>
      <pc:sldChg chg="modNotes">
        <pc:chgData name="Eriksson Linda SUS_IS" userId="S::linda.eriksson@livsmedelsverk.se::2ce441ca-e107-497a-a902-a0a3dc874173" providerId="AD" clId="Web-{9F72F442-D8DB-46F9-4EE1-43D5CA5343A6}" dt="2022-10-20T07:40:23.538" v="39"/>
        <pc:sldMkLst>
          <pc:docMk/>
          <pc:sldMk cId="3506572308" sldId="2249"/>
        </pc:sldMkLst>
      </pc:sldChg>
    </pc:docChg>
  </pc:docChgLst>
  <pc:docChgLst>
    <pc:chgData name="Strandh Ingela SUS_IS" userId="S::ingstr@livsmedelsverk.se::ab1041b7-3012-475e-9ee5-b257db1f6f4e" providerId="AD" clId="Web-{63F705BF-153E-A47F-6CCD-883F2D6A7170}"/>
    <pc:docChg chg="addSld delSld modSld sldOrd">
      <pc:chgData name="Strandh Ingela SUS_IS" userId="S::ingstr@livsmedelsverk.se::ab1041b7-3012-475e-9ee5-b257db1f6f4e" providerId="AD" clId="Web-{63F705BF-153E-A47F-6CCD-883F2D6A7170}" dt="2022-06-20T20:56:08.072" v="1396"/>
      <pc:docMkLst>
        <pc:docMk/>
      </pc:docMkLst>
      <pc:sldChg chg="modSp modNotes">
        <pc:chgData name="Strandh Ingela SUS_IS" userId="S::ingstr@livsmedelsverk.se::ab1041b7-3012-475e-9ee5-b257db1f6f4e" providerId="AD" clId="Web-{63F705BF-153E-A47F-6CCD-883F2D6A7170}" dt="2022-06-20T19:27:12.023" v="65" actId="20577"/>
        <pc:sldMkLst>
          <pc:docMk/>
          <pc:sldMk cId="1480866224" sldId="2065"/>
        </pc:sldMkLst>
        <pc:spChg chg="mod">
          <ac:chgData name="Strandh Ingela SUS_IS" userId="S::ingstr@livsmedelsverk.se::ab1041b7-3012-475e-9ee5-b257db1f6f4e" providerId="AD" clId="Web-{63F705BF-153E-A47F-6CCD-883F2D6A7170}" dt="2022-06-20T19:27:12.023" v="65" actId="20577"/>
          <ac:spMkLst>
            <pc:docMk/>
            <pc:sldMk cId="1480866224" sldId="2065"/>
            <ac:spMk id="2" creationId="{46916819-7570-130C-2C76-CF47BFDFF71A}"/>
          </ac:spMkLst>
        </pc:spChg>
      </pc:sldChg>
      <pc:sldChg chg="modSp delCm modCm">
        <pc:chgData name="Strandh Ingela SUS_IS" userId="S::ingstr@livsmedelsverk.se::ab1041b7-3012-475e-9ee5-b257db1f6f4e" providerId="AD" clId="Web-{63F705BF-153E-A47F-6CCD-883F2D6A7170}" dt="2022-06-20T19:17:32.336" v="10" actId="20577"/>
        <pc:sldMkLst>
          <pc:docMk/>
          <pc:sldMk cId="583650430" sldId="2123"/>
        </pc:sldMkLst>
        <pc:spChg chg="mod">
          <ac:chgData name="Strandh Ingela SUS_IS" userId="S::ingstr@livsmedelsverk.se::ab1041b7-3012-475e-9ee5-b257db1f6f4e" providerId="AD" clId="Web-{63F705BF-153E-A47F-6CCD-883F2D6A7170}" dt="2022-06-20T19:17:32.336" v="10" actId="20577"/>
          <ac:spMkLst>
            <pc:docMk/>
            <pc:sldMk cId="583650430" sldId="2123"/>
            <ac:spMk id="3" creationId="{4A5BCC16-B149-F5AC-D7BB-FF9AD7CEA050}"/>
          </ac:spMkLst>
        </pc:spChg>
      </pc:sldChg>
      <pc:sldChg chg="delSp ord">
        <pc:chgData name="Strandh Ingela SUS_IS" userId="S::ingstr@livsmedelsverk.se::ab1041b7-3012-475e-9ee5-b257db1f6f4e" providerId="AD" clId="Web-{63F705BF-153E-A47F-6CCD-883F2D6A7170}" dt="2022-06-20T19:29:09.073" v="81"/>
        <pc:sldMkLst>
          <pc:docMk/>
          <pc:sldMk cId="132694780" sldId="2161"/>
        </pc:sldMkLst>
        <pc:spChg chg="del">
          <ac:chgData name="Strandh Ingela SUS_IS" userId="S::ingstr@livsmedelsverk.se::ab1041b7-3012-475e-9ee5-b257db1f6f4e" providerId="AD" clId="Web-{63F705BF-153E-A47F-6CCD-883F2D6A7170}" dt="2022-06-20T19:27:18.617" v="66"/>
          <ac:spMkLst>
            <pc:docMk/>
            <pc:sldMk cId="132694780" sldId="2161"/>
            <ac:spMk id="13" creationId="{00000000-0000-0000-0000-000000000000}"/>
          </ac:spMkLst>
        </pc:spChg>
      </pc:sldChg>
      <pc:sldChg chg="ord">
        <pc:chgData name="Strandh Ingela SUS_IS" userId="S::ingstr@livsmedelsverk.se::ab1041b7-3012-475e-9ee5-b257db1f6f4e" providerId="AD" clId="Web-{63F705BF-153E-A47F-6CCD-883F2D6A7170}" dt="2022-06-20T20:56:08.072" v="1396"/>
        <pc:sldMkLst>
          <pc:docMk/>
          <pc:sldMk cId="3928868862" sldId="2168"/>
        </pc:sldMkLst>
      </pc:sldChg>
      <pc:sldChg chg="modNotes">
        <pc:chgData name="Strandh Ingela SUS_IS" userId="S::ingstr@livsmedelsverk.se::ab1041b7-3012-475e-9ee5-b257db1f6f4e" providerId="AD" clId="Web-{63F705BF-153E-A47F-6CCD-883F2D6A7170}" dt="2022-06-20T19:24:09.565" v="30"/>
        <pc:sldMkLst>
          <pc:docMk/>
          <pc:sldMk cId="3078071491" sldId="2186"/>
        </pc:sldMkLst>
      </pc:sldChg>
      <pc:sldChg chg="modNotes">
        <pc:chgData name="Strandh Ingela SUS_IS" userId="S::ingstr@livsmedelsverk.se::ab1041b7-3012-475e-9ee5-b257db1f6f4e" providerId="AD" clId="Web-{63F705BF-153E-A47F-6CCD-883F2D6A7170}" dt="2022-06-20T19:55:53.615" v="486"/>
        <pc:sldMkLst>
          <pc:docMk/>
          <pc:sldMk cId="1907680631" sldId="2189"/>
        </pc:sldMkLst>
      </pc:sldChg>
      <pc:sldChg chg="modSp modNotes">
        <pc:chgData name="Strandh Ingela SUS_IS" userId="S::ingstr@livsmedelsverk.se::ab1041b7-3012-475e-9ee5-b257db1f6f4e" providerId="AD" clId="Web-{63F705BF-153E-A47F-6CCD-883F2D6A7170}" dt="2022-06-20T19:28:37.041" v="76"/>
        <pc:sldMkLst>
          <pc:docMk/>
          <pc:sldMk cId="2943742348" sldId="2191"/>
        </pc:sldMkLst>
        <pc:spChg chg="mod">
          <ac:chgData name="Strandh Ingela SUS_IS" userId="S::ingstr@livsmedelsverk.se::ab1041b7-3012-475e-9ee5-b257db1f6f4e" providerId="AD" clId="Web-{63F705BF-153E-A47F-6CCD-883F2D6A7170}" dt="2022-06-20T19:28:12.509" v="70" actId="20577"/>
          <ac:spMkLst>
            <pc:docMk/>
            <pc:sldMk cId="2943742348" sldId="2191"/>
            <ac:spMk id="3" creationId="{00000000-0000-0000-0000-000000000000}"/>
          </ac:spMkLst>
        </pc:spChg>
      </pc:sldChg>
      <pc:sldChg chg="del">
        <pc:chgData name="Strandh Ingela SUS_IS" userId="S::ingstr@livsmedelsverk.se::ab1041b7-3012-475e-9ee5-b257db1f6f4e" providerId="AD" clId="Web-{63F705BF-153E-A47F-6CCD-883F2D6A7170}" dt="2022-06-20T19:41:56.405" v="170"/>
        <pc:sldMkLst>
          <pc:docMk/>
          <pc:sldMk cId="4277223525" sldId="2192"/>
        </pc:sldMkLst>
      </pc:sldChg>
      <pc:sldChg chg="modNotes">
        <pc:chgData name="Strandh Ingela SUS_IS" userId="S::ingstr@livsmedelsverk.se::ab1041b7-3012-475e-9ee5-b257db1f6f4e" providerId="AD" clId="Web-{63F705BF-153E-A47F-6CCD-883F2D6A7170}" dt="2022-06-20T19:24:01.909" v="28"/>
        <pc:sldMkLst>
          <pc:docMk/>
          <pc:sldMk cId="4083499636" sldId="2193"/>
        </pc:sldMkLst>
      </pc:sldChg>
      <pc:sldChg chg="delSp modSp delCm modCm modNotes">
        <pc:chgData name="Strandh Ingela SUS_IS" userId="S::ingstr@livsmedelsverk.se::ab1041b7-3012-475e-9ee5-b257db1f6f4e" providerId="AD" clId="Web-{63F705BF-153E-A47F-6CCD-883F2D6A7170}" dt="2022-06-20T19:26:01.178" v="59"/>
        <pc:sldMkLst>
          <pc:docMk/>
          <pc:sldMk cId="2069216713" sldId="2195"/>
        </pc:sldMkLst>
        <pc:spChg chg="del">
          <ac:chgData name="Strandh Ingela SUS_IS" userId="S::ingstr@livsmedelsverk.se::ab1041b7-3012-475e-9ee5-b257db1f6f4e" providerId="AD" clId="Web-{63F705BF-153E-A47F-6CCD-883F2D6A7170}" dt="2022-06-20T19:25:39.661" v="55"/>
          <ac:spMkLst>
            <pc:docMk/>
            <pc:sldMk cId="2069216713" sldId="2195"/>
            <ac:spMk id="4" creationId="{00000000-0000-0000-0000-000000000000}"/>
          </ac:spMkLst>
        </pc:spChg>
        <pc:spChg chg="mod">
          <ac:chgData name="Strandh Ingela SUS_IS" userId="S::ingstr@livsmedelsverk.se::ab1041b7-3012-475e-9ee5-b257db1f6f4e" providerId="AD" clId="Web-{63F705BF-153E-A47F-6CCD-883F2D6A7170}" dt="2022-06-20T19:25:34.396" v="53" actId="20577"/>
          <ac:spMkLst>
            <pc:docMk/>
            <pc:sldMk cId="2069216713" sldId="2195"/>
            <ac:spMk id="5" creationId="{B7946CAA-3E8D-EC11-AC0A-73521F2B9F4E}"/>
          </ac:spMkLst>
        </pc:spChg>
      </pc:sldChg>
      <pc:sldChg chg="modSp delCm">
        <pc:chgData name="Strandh Ingela SUS_IS" userId="S::ingstr@livsmedelsverk.se::ab1041b7-3012-475e-9ee5-b257db1f6f4e" providerId="AD" clId="Web-{63F705BF-153E-A47F-6CCD-883F2D6A7170}" dt="2022-06-20T20:32:39.677" v="1330" actId="20577"/>
        <pc:sldMkLst>
          <pc:docMk/>
          <pc:sldMk cId="1838426075" sldId="2196"/>
        </pc:sldMkLst>
        <pc:spChg chg="mod">
          <ac:chgData name="Strandh Ingela SUS_IS" userId="S::ingstr@livsmedelsverk.se::ab1041b7-3012-475e-9ee5-b257db1f6f4e" providerId="AD" clId="Web-{63F705BF-153E-A47F-6CCD-883F2D6A7170}" dt="2022-06-20T20:32:39.677" v="1330" actId="20577"/>
          <ac:spMkLst>
            <pc:docMk/>
            <pc:sldMk cId="1838426075" sldId="2196"/>
            <ac:spMk id="2" creationId="{DA73CF33-EF9D-3B77-A467-17DF1D4FFC0C}"/>
          </ac:spMkLst>
        </pc:spChg>
      </pc:sldChg>
      <pc:sldChg chg="modSp modNotes">
        <pc:chgData name="Strandh Ingela SUS_IS" userId="S::ingstr@livsmedelsverk.se::ab1041b7-3012-475e-9ee5-b257db1f6f4e" providerId="AD" clId="Web-{63F705BF-153E-A47F-6CCD-883F2D6A7170}" dt="2022-06-20T20:03:47.674" v="488" actId="1076"/>
        <pc:sldMkLst>
          <pc:docMk/>
          <pc:sldMk cId="1765466226" sldId="2197"/>
        </pc:sldMkLst>
        <pc:spChg chg="mod">
          <ac:chgData name="Strandh Ingela SUS_IS" userId="S::ingstr@livsmedelsverk.se::ab1041b7-3012-475e-9ee5-b257db1f6f4e" providerId="AD" clId="Web-{63F705BF-153E-A47F-6CCD-883F2D6A7170}" dt="2022-06-20T19:29:33.449" v="89" actId="20577"/>
          <ac:spMkLst>
            <pc:docMk/>
            <pc:sldMk cId="1765466226" sldId="2197"/>
            <ac:spMk id="3" creationId="{00000000-0000-0000-0000-000000000000}"/>
          </ac:spMkLst>
        </pc:spChg>
        <pc:graphicFrameChg chg="mod modGraphic">
          <ac:chgData name="Strandh Ingela SUS_IS" userId="S::ingstr@livsmedelsverk.se::ab1041b7-3012-475e-9ee5-b257db1f6f4e" providerId="AD" clId="Web-{63F705BF-153E-A47F-6CCD-883F2D6A7170}" dt="2022-06-20T20:03:47.674" v="488" actId="1076"/>
          <ac:graphicFrameMkLst>
            <pc:docMk/>
            <pc:sldMk cId="1765466226" sldId="2197"/>
            <ac:graphicFrameMk id="10" creationId="{26AA0499-F7AE-829E-8F19-E9A671BD967A}"/>
          </ac:graphicFrameMkLst>
        </pc:graphicFrameChg>
      </pc:sldChg>
      <pc:sldChg chg="modSp modNotes">
        <pc:chgData name="Strandh Ingela SUS_IS" userId="S::ingstr@livsmedelsverk.se::ab1041b7-3012-475e-9ee5-b257db1f6f4e" providerId="AD" clId="Web-{63F705BF-153E-A47F-6CCD-883F2D6A7170}" dt="2022-06-20T19:32:43.641" v="108" actId="20577"/>
        <pc:sldMkLst>
          <pc:docMk/>
          <pc:sldMk cId="1789654933" sldId="2198"/>
        </pc:sldMkLst>
        <pc:spChg chg="mod">
          <ac:chgData name="Strandh Ingela SUS_IS" userId="S::ingstr@livsmedelsverk.se::ab1041b7-3012-475e-9ee5-b257db1f6f4e" providerId="AD" clId="Web-{63F705BF-153E-A47F-6CCD-883F2D6A7170}" dt="2022-06-20T19:32:43.641" v="108" actId="20577"/>
          <ac:spMkLst>
            <pc:docMk/>
            <pc:sldMk cId="1789654933" sldId="2198"/>
            <ac:spMk id="3" creationId="{00000000-0000-0000-0000-000000000000}"/>
          </ac:spMkLst>
        </pc:spChg>
      </pc:sldChg>
      <pc:sldChg chg="del">
        <pc:chgData name="Strandh Ingela SUS_IS" userId="S::ingstr@livsmedelsverk.se::ab1041b7-3012-475e-9ee5-b257db1f6f4e" providerId="AD" clId="Web-{63F705BF-153E-A47F-6CCD-883F2D6A7170}" dt="2022-06-20T19:41:59.405" v="171"/>
        <pc:sldMkLst>
          <pc:docMk/>
          <pc:sldMk cId="1107366133" sldId="2199"/>
        </pc:sldMkLst>
      </pc:sldChg>
      <pc:sldChg chg="modSp addAnim modAnim modNotes">
        <pc:chgData name="Strandh Ingela SUS_IS" userId="S::ingstr@livsmedelsverk.se::ab1041b7-3012-475e-9ee5-b257db1f6f4e" providerId="AD" clId="Web-{63F705BF-153E-A47F-6CCD-883F2D6A7170}" dt="2022-06-20T20:22:38.271" v="1060"/>
        <pc:sldMkLst>
          <pc:docMk/>
          <pc:sldMk cId="2000965181" sldId="2200"/>
        </pc:sldMkLst>
        <pc:spChg chg="mod">
          <ac:chgData name="Strandh Ingela SUS_IS" userId="S::ingstr@livsmedelsverk.se::ab1041b7-3012-475e-9ee5-b257db1f6f4e" providerId="AD" clId="Web-{63F705BF-153E-A47F-6CCD-883F2D6A7170}" dt="2022-06-20T20:22:25.505" v="1058" actId="20577"/>
          <ac:spMkLst>
            <pc:docMk/>
            <pc:sldMk cId="2000965181" sldId="2200"/>
            <ac:spMk id="2" creationId="{30FB8111-BA7F-ED67-F266-231BBEE7E72B}"/>
          </ac:spMkLst>
        </pc:spChg>
        <pc:spChg chg="mod">
          <ac:chgData name="Strandh Ingela SUS_IS" userId="S::ingstr@livsmedelsverk.se::ab1041b7-3012-475e-9ee5-b257db1f6f4e" providerId="AD" clId="Web-{63F705BF-153E-A47F-6CCD-883F2D6A7170}" dt="2022-06-20T20:21:41.768" v="1050" actId="20577"/>
          <ac:spMkLst>
            <pc:docMk/>
            <pc:sldMk cId="2000965181" sldId="2200"/>
            <ac:spMk id="4" creationId="{451F06C6-86E1-9418-86CA-FECB9A5DEF9C}"/>
          </ac:spMkLst>
        </pc:spChg>
      </pc:sldChg>
      <pc:sldChg chg="modSp modNotes">
        <pc:chgData name="Strandh Ingela SUS_IS" userId="S::ingstr@livsmedelsverk.se::ab1041b7-3012-475e-9ee5-b257db1f6f4e" providerId="AD" clId="Web-{63F705BF-153E-A47F-6CCD-883F2D6A7170}" dt="2022-06-20T19:24:06.331" v="29"/>
        <pc:sldMkLst>
          <pc:docMk/>
          <pc:sldMk cId="3134276469" sldId="2202"/>
        </pc:sldMkLst>
        <pc:spChg chg="mod">
          <ac:chgData name="Strandh Ingela SUS_IS" userId="S::ingstr@livsmedelsverk.se::ab1041b7-3012-475e-9ee5-b257db1f6f4e" providerId="AD" clId="Web-{63F705BF-153E-A47F-6CCD-883F2D6A7170}" dt="2022-06-20T19:23:51.627" v="23" actId="20577"/>
          <ac:spMkLst>
            <pc:docMk/>
            <pc:sldMk cId="3134276469" sldId="2202"/>
            <ac:spMk id="2" creationId="{64AC01FE-10C9-0DB8-702C-99EFB1273AB8}"/>
          </ac:spMkLst>
        </pc:spChg>
      </pc:sldChg>
      <pc:sldChg chg="modSp">
        <pc:chgData name="Strandh Ingela SUS_IS" userId="S::ingstr@livsmedelsverk.se::ab1041b7-3012-475e-9ee5-b257db1f6f4e" providerId="AD" clId="Web-{63F705BF-153E-A47F-6CCD-883F2D6A7170}" dt="2022-06-20T19:23:32.283" v="21" actId="20577"/>
        <pc:sldMkLst>
          <pc:docMk/>
          <pc:sldMk cId="1558150778" sldId="2203"/>
        </pc:sldMkLst>
        <pc:spChg chg="mod">
          <ac:chgData name="Strandh Ingela SUS_IS" userId="S::ingstr@livsmedelsverk.se::ab1041b7-3012-475e-9ee5-b257db1f6f4e" providerId="AD" clId="Web-{63F705BF-153E-A47F-6CCD-883F2D6A7170}" dt="2022-06-20T19:23:32.283" v="21" actId="20577"/>
          <ac:spMkLst>
            <pc:docMk/>
            <pc:sldMk cId="1558150778" sldId="2203"/>
            <ac:spMk id="3" creationId="{5D5481C8-C78C-8D2A-556F-7D84FA7F0793}"/>
          </ac:spMkLst>
        </pc:spChg>
        <pc:spChg chg="mod">
          <ac:chgData name="Strandh Ingela SUS_IS" userId="S::ingstr@livsmedelsverk.se::ab1041b7-3012-475e-9ee5-b257db1f6f4e" providerId="AD" clId="Web-{63F705BF-153E-A47F-6CCD-883F2D6A7170}" dt="2022-06-20T19:18:49.854" v="12" actId="20577"/>
          <ac:spMkLst>
            <pc:docMk/>
            <pc:sldMk cId="1558150778" sldId="2203"/>
            <ac:spMk id="4" creationId="{CD55A55A-3424-99A2-B778-D2C7756E2E8A}"/>
          </ac:spMkLst>
        </pc:spChg>
      </pc:sldChg>
      <pc:sldChg chg="modSp addAnim modAnim modNotes">
        <pc:chgData name="Strandh Ingela SUS_IS" userId="S::ingstr@livsmedelsverk.se::ab1041b7-3012-475e-9ee5-b257db1f6f4e" providerId="AD" clId="Web-{63F705BF-153E-A47F-6CCD-883F2D6A7170}" dt="2022-06-20T20:55:39.478" v="1395" actId="20577"/>
        <pc:sldMkLst>
          <pc:docMk/>
          <pc:sldMk cId="371223357" sldId="2206"/>
        </pc:sldMkLst>
        <pc:spChg chg="mod">
          <ac:chgData name="Strandh Ingela SUS_IS" userId="S::ingstr@livsmedelsverk.se::ab1041b7-3012-475e-9ee5-b257db1f6f4e" providerId="AD" clId="Web-{63F705BF-153E-A47F-6CCD-883F2D6A7170}" dt="2022-06-20T20:55:39.478" v="1395" actId="20577"/>
          <ac:spMkLst>
            <pc:docMk/>
            <pc:sldMk cId="371223357" sldId="2206"/>
            <ac:spMk id="2" creationId="{30FB8111-BA7F-ED67-F266-231BBEE7E72B}"/>
          </ac:spMkLst>
        </pc:spChg>
        <pc:spChg chg="mod">
          <ac:chgData name="Strandh Ingela SUS_IS" userId="S::ingstr@livsmedelsverk.se::ab1041b7-3012-475e-9ee5-b257db1f6f4e" providerId="AD" clId="Web-{63F705BF-153E-A47F-6CCD-883F2D6A7170}" dt="2022-06-20T20:48:32.545" v="1391" actId="20577"/>
          <ac:spMkLst>
            <pc:docMk/>
            <pc:sldMk cId="371223357" sldId="2206"/>
            <ac:spMk id="4" creationId="{451F06C6-86E1-9418-86CA-FECB9A5DEF9C}"/>
          </ac:spMkLst>
        </pc:spChg>
      </pc:sldChg>
      <pc:sldChg chg="addSp delSp modSp new modNotes">
        <pc:chgData name="Strandh Ingela SUS_IS" userId="S::ingstr@livsmedelsverk.se::ab1041b7-3012-475e-9ee5-b257db1f6f4e" providerId="AD" clId="Web-{63F705BF-153E-A47F-6CCD-883F2D6A7170}" dt="2022-06-20T19:57:27.133" v="487" actId="20577"/>
        <pc:sldMkLst>
          <pc:docMk/>
          <pc:sldMk cId="1157788728" sldId="2207"/>
        </pc:sldMkLst>
        <pc:spChg chg="del">
          <ac:chgData name="Strandh Ingela SUS_IS" userId="S::ingstr@livsmedelsverk.se::ab1041b7-3012-475e-9ee5-b257db1f6f4e" providerId="AD" clId="Web-{63F705BF-153E-A47F-6CCD-883F2D6A7170}" dt="2022-06-20T19:37:13.633" v="127"/>
          <ac:spMkLst>
            <pc:docMk/>
            <pc:sldMk cId="1157788728" sldId="2207"/>
            <ac:spMk id="2" creationId="{05E042FB-C693-FB29-A576-3F743549CC90}"/>
          </ac:spMkLst>
        </pc:spChg>
        <pc:spChg chg="mod">
          <ac:chgData name="Strandh Ingela SUS_IS" userId="S::ingstr@livsmedelsverk.se::ab1041b7-3012-475e-9ee5-b257db1f6f4e" providerId="AD" clId="Web-{63F705BF-153E-A47F-6CCD-883F2D6A7170}" dt="2022-06-20T19:57:27.133" v="487" actId="20577"/>
          <ac:spMkLst>
            <pc:docMk/>
            <pc:sldMk cId="1157788728" sldId="2207"/>
            <ac:spMk id="3" creationId="{4092C457-4BCD-ED7F-A824-B052472DD8CF}"/>
          </ac:spMkLst>
        </pc:spChg>
        <pc:spChg chg="mod">
          <ac:chgData name="Strandh Ingela SUS_IS" userId="S::ingstr@livsmedelsverk.se::ab1041b7-3012-475e-9ee5-b257db1f6f4e" providerId="AD" clId="Web-{63F705BF-153E-A47F-6CCD-883F2D6A7170}" dt="2022-06-20T19:36:27.334" v="120" actId="20577"/>
          <ac:spMkLst>
            <pc:docMk/>
            <pc:sldMk cId="1157788728" sldId="2207"/>
            <ac:spMk id="4" creationId="{18F82733-52A2-C995-75B8-A56DB04D3C31}"/>
          </ac:spMkLst>
        </pc:spChg>
        <pc:graphicFrameChg chg="add mod">
          <ac:chgData name="Strandh Ingela SUS_IS" userId="S::ingstr@livsmedelsverk.se::ab1041b7-3012-475e-9ee5-b257db1f6f4e" providerId="AD" clId="Web-{63F705BF-153E-A47F-6CCD-883F2D6A7170}" dt="2022-06-20T19:37:21.258" v="129" actId="1076"/>
          <ac:graphicFrameMkLst>
            <pc:docMk/>
            <pc:sldMk cId="1157788728" sldId="2207"/>
            <ac:graphicFrameMk id="5" creationId="{925EA213-8F62-4707-91C9-B05C3309A7E0}"/>
          </ac:graphicFrameMkLst>
        </pc:graphicFrameChg>
      </pc:sldChg>
      <pc:sldChg chg="modSp add replId addAnim modAnim modNotes">
        <pc:chgData name="Strandh Ingela SUS_IS" userId="S::ingstr@livsmedelsverk.se::ab1041b7-3012-475e-9ee5-b257db1f6f4e" providerId="AD" clId="Web-{63F705BF-153E-A47F-6CCD-883F2D6A7170}" dt="2022-06-20T20:33:37.397" v="1337"/>
        <pc:sldMkLst>
          <pc:docMk/>
          <pc:sldMk cId="1852495164" sldId="2208"/>
        </pc:sldMkLst>
        <pc:spChg chg="mod">
          <ac:chgData name="Strandh Ingela SUS_IS" userId="S::ingstr@livsmedelsverk.se::ab1041b7-3012-475e-9ee5-b257db1f6f4e" providerId="AD" clId="Web-{63F705BF-153E-A47F-6CCD-883F2D6A7170}" dt="2022-06-20T20:26:29.495" v="1079" actId="20577"/>
          <ac:spMkLst>
            <pc:docMk/>
            <pc:sldMk cId="1852495164" sldId="2208"/>
            <ac:spMk id="2" creationId="{30FB8111-BA7F-ED67-F266-231BBEE7E72B}"/>
          </ac:spMkLst>
        </pc:spChg>
        <pc:spChg chg="mod">
          <ac:chgData name="Strandh Ingela SUS_IS" userId="S::ingstr@livsmedelsverk.se::ab1041b7-3012-475e-9ee5-b257db1f6f4e" providerId="AD" clId="Web-{63F705BF-153E-A47F-6CCD-883F2D6A7170}" dt="2022-06-20T20:33:37.397" v="1337"/>
          <ac:spMkLst>
            <pc:docMk/>
            <pc:sldMk cId="1852495164" sldId="2208"/>
            <ac:spMk id="4" creationId="{451F06C6-86E1-9418-86CA-FECB9A5DEF9C}"/>
          </ac:spMkLst>
        </pc:spChg>
      </pc:sldChg>
      <pc:sldChg chg="modSp new del ord">
        <pc:chgData name="Strandh Ingela SUS_IS" userId="S::ingstr@livsmedelsverk.se::ab1041b7-3012-475e-9ee5-b257db1f6f4e" providerId="AD" clId="Web-{63F705BF-153E-A47F-6CCD-883F2D6A7170}" dt="2022-06-20T19:46:27.709" v="370"/>
        <pc:sldMkLst>
          <pc:docMk/>
          <pc:sldMk cId="698111941" sldId="2209"/>
        </pc:sldMkLst>
        <pc:spChg chg="mod">
          <ac:chgData name="Strandh Ingela SUS_IS" userId="S::ingstr@livsmedelsverk.se::ab1041b7-3012-475e-9ee5-b257db1f6f4e" providerId="AD" clId="Web-{63F705BF-153E-A47F-6CCD-883F2D6A7170}" dt="2022-06-20T19:44:42.503" v="325" actId="20577"/>
          <ac:spMkLst>
            <pc:docMk/>
            <pc:sldMk cId="698111941" sldId="2209"/>
            <ac:spMk id="3" creationId="{148DE5DB-5459-1843-C9F2-9D28969D6668}"/>
          </ac:spMkLst>
        </pc:spChg>
        <pc:spChg chg="mod">
          <ac:chgData name="Strandh Ingela SUS_IS" userId="S::ingstr@livsmedelsverk.se::ab1041b7-3012-475e-9ee5-b257db1f6f4e" providerId="AD" clId="Web-{63F705BF-153E-A47F-6CCD-883F2D6A7170}" dt="2022-06-20T19:42:29.812" v="189" actId="20577"/>
          <ac:spMkLst>
            <pc:docMk/>
            <pc:sldMk cId="698111941" sldId="2209"/>
            <ac:spMk id="4" creationId="{D306688F-E7E7-0CB7-DC5F-7A99C116B6EF}"/>
          </ac:spMkLst>
        </pc:spChg>
      </pc:sldChg>
      <pc:sldChg chg="add del replId">
        <pc:chgData name="Strandh Ingela SUS_IS" userId="S::ingstr@livsmedelsverk.se::ab1041b7-3012-475e-9ee5-b257db1f6f4e" providerId="AD" clId="Web-{63F705BF-153E-A47F-6CCD-883F2D6A7170}" dt="2022-06-20T19:41:07.826" v="163"/>
        <pc:sldMkLst>
          <pc:docMk/>
          <pc:sldMk cId="1750426439" sldId="2209"/>
        </pc:sldMkLst>
      </pc:sldChg>
      <pc:sldChg chg="modSp add del replId">
        <pc:chgData name="Strandh Ingela SUS_IS" userId="S::ingstr@livsmedelsverk.se::ab1041b7-3012-475e-9ee5-b257db1f6f4e" providerId="AD" clId="Web-{63F705BF-153E-A47F-6CCD-883F2D6A7170}" dt="2022-06-20T19:41:04.873" v="162"/>
        <pc:sldMkLst>
          <pc:docMk/>
          <pc:sldMk cId="741920646" sldId="2210"/>
        </pc:sldMkLst>
        <pc:spChg chg="mod">
          <ac:chgData name="Strandh Ingela SUS_IS" userId="S::ingstr@livsmedelsverk.se::ab1041b7-3012-475e-9ee5-b257db1f6f4e" providerId="AD" clId="Web-{63F705BF-153E-A47F-6CCD-883F2D6A7170}" dt="2022-06-20T19:41:02.185" v="161" actId="20577"/>
          <ac:spMkLst>
            <pc:docMk/>
            <pc:sldMk cId="741920646" sldId="2210"/>
            <ac:spMk id="2" creationId="{30FB8111-BA7F-ED67-F266-231BBEE7E72B}"/>
          </ac:spMkLst>
        </pc:spChg>
      </pc:sldChg>
      <pc:sldChg chg="addSp delSp modSp new del">
        <pc:chgData name="Strandh Ingela SUS_IS" userId="S::ingstr@livsmedelsverk.se::ab1041b7-3012-475e-9ee5-b257db1f6f4e" providerId="AD" clId="Web-{63F705BF-153E-A47F-6CCD-883F2D6A7170}" dt="2022-06-20T19:46:21.943" v="369"/>
        <pc:sldMkLst>
          <pc:docMk/>
          <pc:sldMk cId="821638858" sldId="2210"/>
        </pc:sldMkLst>
        <pc:spChg chg="mod">
          <ac:chgData name="Strandh Ingela SUS_IS" userId="S::ingstr@livsmedelsverk.se::ab1041b7-3012-475e-9ee5-b257db1f6f4e" providerId="AD" clId="Web-{63F705BF-153E-A47F-6CCD-883F2D6A7170}" dt="2022-06-20T19:44:28.956" v="317" actId="20577"/>
          <ac:spMkLst>
            <pc:docMk/>
            <pc:sldMk cId="821638858" sldId="2210"/>
            <ac:spMk id="2" creationId="{98396A43-8A7F-C602-5C83-5962CCB2584E}"/>
          </ac:spMkLst>
        </pc:spChg>
        <pc:spChg chg="add del mod">
          <ac:chgData name="Strandh Ingela SUS_IS" userId="S::ingstr@livsmedelsverk.se::ab1041b7-3012-475e-9ee5-b257db1f6f4e" providerId="AD" clId="Web-{63F705BF-153E-A47F-6CCD-883F2D6A7170}" dt="2022-06-20T19:44:42.160" v="323"/>
          <ac:spMkLst>
            <pc:docMk/>
            <pc:sldMk cId="821638858" sldId="2210"/>
            <ac:spMk id="3" creationId="{573D8C7D-19A7-BAD1-6DC7-85616076C20D}"/>
          </ac:spMkLst>
        </pc:spChg>
        <pc:spChg chg="add mod">
          <ac:chgData name="Strandh Ingela SUS_IS" userId="S::ingstr@livsmedelsverk.se::ab1041b7-3012-475e-9ee5-b257db1f6f4e" providerId="AD" clId="Web-{63F705BF-153E-A47F-6CCD-883F2D6A7170}" dt="2022-06-20T19:45:40.474" v="338" actId="20577"/>
          <ac:spMkLst>
            <pc:docMk/>
            <pc:sldMk cId="821638858" sldId="2210"/>
            <ac:spMk id="4" creationId="{72325D46-5A79-B0FF-5C9E-3101C09142CE}"/>
          </ac:spMkLst>
        </pc:spChg>
      </pc:sldChg>
      <pc:sldChg chg="modSp new modNotes">
        <pc:chgData name="Strandh Ingela SUS_IS" userId="S::ingstr@livsmedelsverk.se::ab1041b7-3012-475e-9ee5-b257db1f6f4e" providerId="AD" clId="Web-{63F705BF-153E-A47F-6CCD-883F2D6A7170}" dt="2022-06-20T20:13:45.943" v="759" actId="20577"/>
        <pc:sldMkLst>
          <pc:docMk/>
          <pc:sldMk cId="577374059" sldId="2211"/>
        </pc:sldMkLst>
        <pc:spChg chg="mod">
          <ac:chgData name="Strandh Ingela SUS_IS" userId="S::ingstr@livsmedelsverk.se::ab1041b7-3012-475e-9ee5-b257db1f6f4e" providerId="AD" clId="Web-{63F705BF-153E-A47F-6CCD-883F2D6A7170}" dt="2022-06-20T20:13:45.943" v="759" actId="20577"/>
          <ac:spMkLst>
            <pc:docMk/>
            <pc:sldMk cId="577374059" sldId="2211"/>
            <ac:spMk id="2" creationId="{2B30E836-76C6-997D-F8FD-1319529405A0}"/>
          </ac:spMkLst>
        </pc:spChg>
        <pc:spChg chg="mod">
          <ac:chgData name="Strandh Ingela SUS_IS" userId="S::ingstr@livsmedelsverk.se::ab1041b7-3012-475e-9ee5-b257db1f6f4e" providerId="AD" clId="Web-{63F705BF-153E-A47F-6CCD-883F2D6A7170}" dt="2022-06-20T19:45:36.911" v="336" actId="20577"/>
          <ac:spMkLst>
            <pc:docMk/>
            <pc:sldMk cId="577374059" sldId="2211"/>
            <ac:spMk id="3" creationId="{DC1623A5-E433-934B-9FFE-ECFBD7819BD8}"/>
          </ac:spMkLst>
        </pc:spChg>
      </pc:sldChg>
    </pc:docChg>
  </pc:docChgLst>
  <pc:docChgLst>
    <pc:chgData name="Strandh Ingela SUS_DI" userId="S::ingstr@livsmedelsverk.se::ab1041b7-3012-475e-9ee5-b257db1f6f4e" providerId="AD" clId="Web-{BAB899C8-840B-20DB-EC1D-BAE547D36885}"/>
    <pc:docChg chg="modSld">
      <pc:chgData name="Strandh Ingela SUS_DI" userId="S::ingstr@livsmedelsverk.se::ab1041b7-3012-475e-9ee5-b257db1f6f4e" providerId="AD" clId="Web-{BAB899C8-840B-20DB-EC1D-BAE547D36885}" dt="2023-03-17T15:05:18.511" v="31" actId="1076"/>
      <pc:docMkLst>
        <pc:docMk/>
      </pc:docMkLst>
      <pc:sldChg chg="modSp">
        <pc:chgData name="Strandh Ingela SUS_DI" userId="S::ingstr@livsmedelsverk.se::ab1041b7-3012-475e-9ee5-b257db1f6f4e" providerId="AD" clId="Web-{BAB899C8-840B-20DB-EC1D-BAE547D36885}" dt="2023-03-17T15:05:18.511" v="31" actId="1076"/>
        <pc:sldMkLst>
          <pc:docMk/>
          <pc:sldMk cId="2691886197" sldId="2491"/>
        </pc:sldMkLst>
        <pc:spChg chg="mod">
          <ac:chgData name="Strandh Ingela SUS_DI" userId="S::ingstr@livsmedelsverk.se::ab1041b7-3012-475e-9ee5-b257db1f6f4e" providerId="AD" clId="Web-{BAB899C8-840B-20DB-EC1D-BAE547D36885}" dt="2023-03-17T15:05:11.651" v="30" actId="1076"/>
          <ac:spMkLst>
            <pc:docMk/>
            <pc:sldMk cId="2691886197" sldId="2491"/>
            <ac:spMk id="4" creationId="{3DD206B2-9C4F-2B8D-9C5C-575E126D2989}"/>
          </ac:spMkLst>
        </pc:spChg>
        <pc:graphicFrameChg chg="mod">
          <ac:chgData name="Strandh Ingela SUS_DI" userId="S::ingstr@livsmedelsverk.se::ab1041b7-3012-475e-9ee5-b257db1f6f4e" providerId="AD" clId="Web-{BAB899C8-840B-20DB-EC1D-BAE547D36885}" dt="2023-03-17T15:05:18.511" v="31" actId="1076"/>
          <ac:graphicFrameMkLst>
            <pc:docMk/>
            <pc:sldMk cId="2691886197" sldId="2491"/>
            <ac:graphicFrameMk id="5" creationId="{AC9DE560-0582-5BA2-E367-00FE7950CA1C}"/>
          </ac:graphicFrameMkLst>
        </pc:graphicFrameChg>
      </pc:sldChg>
    </pc:docChg>
  </pc:docChgLst>
  <pc:docChgLst>
    <pc:chgData name="Nordvik Premfors Emma  SV_KL" userId="S::emmnor@livsmedelsverk.se::b63a0107-73a7-482e-a032-57a2a959662d" providerId="AD" clId="Web-{6B0F664E-E25C-7EA8-EC69-7A03F8D33377}"/>
    <pc:docChg chg="mod">
      <pc:chgData name="Nordvik Premfors Emma  SV_KL" userId="S::emmnor@livsmedelsverk.se::b63a0107-73a7-482e-a032-57a2a959662d" providerId="AD" clId="Web-{6B0F664E-E25C-7EA8-EC69-7A03F8D33377}" dt="2022-11-14T09:29:00.002" v="2"/>
      <pc:docMkLst>
        <pc:docMk/>
      </pc:docMkLst>
      <pc:sldChg chg="addCm">
        <pc:chgData name="Nordvik Premfors Emma  SV_KL" userId="S::emmnor@livsmedelsverk.se::b63a0107-73a7-482e-a032-57a2a959662d" providerId="AD" clId="Web-{6B0F664E-E25C-7EA8-EC69-7A03F8D33377}" dt="2022-11-14T09:29:00.002" v="2"/>
        <pc:sldMkLst>
          <pc:docMk/>
          <pc:sldMk cId="3280036495" sldId="2402"/>
        </pc:sldMkLst>
      </pc:sldChg>
    </pc:docChg>
  </pc:docChgLst>
  <pc:docChgLst>
    <pc:chgData name="Strandh Ingela SUS_DI" userId="S::ingstr@livsmedelsverk.se::ab1041b7-3012-475e-9ee5-b257db1f6f4e" providerId="AD" clId="Web-{F073BE0A-D86B-5B75-7D49-0BCB80154FA7}"/>
    <pc:docChg chg="modSld sldOrd">
      <pc:chgData name="Strandh Ingela SUS_DI" userId="S::ingstr@livsmedelsverk.se::ab1041b7-3012-475e-9ee5-b257db1f6f4e" providerId="AD" clId="Web-{F073BE0A-D86B-5B75-7D49-0BCB80154FA7}" dt="2022-09-21T15:27:50.189" v="181" actId="20577"/>
      <pc:docMkLst>
        <pc:docMk/>
      </pc:docMkLst>
      <pc:sldChg chg="ord">
        <pc:chgData name="Strandh Ingela SUS_DI" userId="S::ingstr@livsmedelsverk.se::ab1041b7-3012-475e-9ee5-b257db1f6f4e" providerId="AD" clId="Web-{F073BE0A-D86B-5B75-7D49-0BCB80154FA7}" dt="2022-09-21T12:19:55.072" v="138"/>
        <pc:sldMkLst>
          <pc:docMk/>
          <pc:sldMk cId="1480866224" sldId="2065"/>
        </pc:sldMkLst>
      </pc:sldChg>
      <pc:sldChg chg="modSp modCm">
        <pc:chgData name="Strandh Ingela SUS_DI" userId="S::ingstr@livsmedelsverk.se::ab1041b7-3012-475e-9ee5-b257db1f6f4e" providerId="AD" clId="Web-{F073BE0A-D86B-5B75-7D49-0BCB80154FA7}" dt="2022-09-21T12:55:40.837" v="141" actId="20577"/>
        <pc:sldMkLst>
          <pc:docMk/>
          <pc:sldMk cId="583650430" sldId="2123"/>
        </pc:sldMkLst>
        <pc:spChg chg="mod">
          <ac:chgData name="Strandh Ingela SUS_DI" userId="S::ingstr@livsmedelsverk.se::ab1041b7-3012-475e-9ee5-b257db1f6f4e" providerId="AD" clId="Web-{F073BE0A-D86B-5B75-7D49-0BCB80154FA7}" dt="2022-09-21T12:55:40.837" v="141" actId="20577"/>
          <ac:spMkLst>
            <pc:docMk/>
            <pc:sldMk cId="583650430" sldId="2123"/>
            <ac:spMk id="3" creationId="{4A5BCC16-B149-F5AC-D7BB-FF9AD7CEA050}"/>
          </ac:spMkLst>
        </pc:spChg>
      </pc:sldChg>
      <pc:sldChg chg="modSp">
        <pc:chgData name="Strandh Ingela SUS_DI" userId="S::ingstr@livsmedelsverk.se::ab1041b7-3012-475e-9ee5-b257db1f6f4e" providerId="AD" clId="Web-{F073BE0A-D86B-5B75-7D49-0BCB80154FA7}" dt="2022-09-21T12:07:42.329" v="76" actId="20577"/>
        <pc:sldMkLst>
          <pc:docMk/>
          <pc:sldMk cId="2069216713" sldId="2195"/>
        </pc:sldMkLst>
        <pc:spChg chg="mod">
          <ac:chgData name="Strandh Ingela SUS_DI" userId="S::ingstr@livsmedelsverk.se::ab1041b7-3012-475e-9ee5-b257db1f6f4e" providerId="AD" clId="Web-{F073BE0A-D86B-5B75-7D49-0BCB80154FA7}" dt="2022-09-21T12:07:42.329" v="76" actId="20577"/>
          <ac:spMkLst>
            <pc:docMk/>
            <pc:sldMk cId="2069216713" sldId="2195"/>
            <ac:spMk id="2" creationId="{00000000-0000-0000-0000-000000000000}"/>
          </ac:spMkLst>
        </pc:spChg>
        <pc:spChg chg="mod">
          <ac:chgData name="Strandh Ingela SUS_DI" userId="S::ingstr@livsmedelsverk.se::ab1041b7-3012-475e-9ee5-b257db1f6f4e" providerId="AD" clId="Web-{F073BE0A-D86B-5B75-7D49-0BCB80154FA7}" dt="2022-09-21T12:07:04.658" v="72" actId="20577"/>
          <ac:spMkLst>
            <pc:docMk/>
            <pc:sldMk cId="2069216713" sldId="2195"/>
            <ac:spMk id="5" creationId="{B7946CAA-3E8D-EC11-AC0A-73521F2B9F4E}"/>
          </ac:spMkLst>
        </pc:spChg>
        <pc:picChg chg="mod">
          <ac:chgData name="Strandh Ingela SUS_DI" userId="S::ingstr@livsmedelsverk.se::ab1041b7-3012-475e-9ee5-b257db1f6f4e" providerId="AD" clId="Web-{F073BE0A-D86B-5B75-7D49-0BCB80154FA7}" dt="2022-09-21T12:07:06.424" v="73" actId="1076"/>
          <ac:picMkLst>
            <pc:docMk/>
            <pc:sldMk cId="2069216713" sldId="2195"/>
            <ac:picMk id="4" creationId="{00000000-0000-0000-0000-000000000000}"/>
          </ac:picMkLst>
        </pc:picChg>
      </pc:sldChg>
      <pc:sldChg chg="ord">
        <pc:chgData name="Strandh Ingela SUS_DI" userId="S::ingstr@livsmedelsverk.se::ab1041b7-3012-475e-9ee5-b257db1f6f4e" providerId="AD" clId="Web-{F073BE0A-D86B-5B75-7D49-0BCB80154FA7}" dt="2022-09-21T12:04:36.456" v="1"/>
        <pc:sldMkLst>
          <pc:docMk/>
          <pc:sldMk cId="2230958547" sldId="2218"/>
        </pc:sldMkLst>
      </pc:sldChg>
      <pc:sldChg chg="ord">
        <pc:chgData name="Strandh Ingela SUS_DI" userId="S::ingstr@livsmedelsverk.se::ab1041b7-3012-475e-9ee5-b257db1f6f4e" providerId="AD" clId="Web-{F073BE0A-D86B-5B75-7D49-0BCB80154FA7}" dt="2022-09-21T12:04:36.456" v="0"/>
        <pc:sldMkLst>
          <pc:docMk/>
          <pc:sldMk cId="3878104898" sldId="2220"/>
        </pc:sldMkLst>
      </pc:sldChg>
      <pc:sldChg chg="modSp">
        <pc:chgData name="Strandh Ingela SUS_DI" userId="S::ingstr@livsmedelsverk.se::ab1041b7-3012-475e-9ee5-b257db1f6f4e" providerId="AD" clId="Web-{F073BE0A-D86B-5B75-7D49-0BCB80154FA7}" dt="2022-09-21T12:19:39.838" v="137" actId="20577"/>
        <pc:sldMkLst>
          <pc:docMk/>
          <pc:sldMk cId="3282360079" sldId="2224"/>
        </pc:sldMkLst>
        <pc:spChg chg="mod">
          <ac:chgData name="Strandh Ingela SUS_DI" userId="S::ingstr@livsmedelsverk.se::ab1041b7-3012-475e-9ee5-b257db1f6f4e" providerId="AD" clId="Web-{F073BE0A-D86B-5B75-7D49-0BCB80154FA7}" dt="2022-09-21T12:19:39.838" v="137" actId="20577"/>
          <ac:spMkLst>
            <pc:docMk/>
            <pc:sldMk cId="3282360079" sldId="2224"/>
            <ac:spMk id="2" creationId="{00000000-0000-0000-0000-000000000000}"/>
          </ac:spMkLst>
        </pc:spChg>
      </pc:sldChg>
      <pc:sldChg chg="modSp">
        <pc:chgData name="Strandh Ingela SUS_DI" userId="S::ingstr@livsmedelsverk.se::ab1041b7-3012-475e-9ee5-b257db1f6f4e" providerId="AD" clId="Web-{F073BE0A-D86B-5B75-7D49-0BCB80154FA7}" dt="2022-09-21T12:08:06.907" v="83" actId="20577"/>
        <pc:sldMkLst>
          <pc:docMk/>
          <pc:sldMk cId="1180799541" sldId="2227"/>
        </pc:sldMkLst>
        <pc:spChg chg="mod">
          <ac:chgData name="Strandh Ingela SUS_DI" userId="S::ingstr@livsmedelsverk.se::ab1041b7-3012-475e-9ee5-b257db1f6f4e" providerId="AD" clId="Web-{F073BE0A-D86B-5B75-7D49-0BCB80154FA7}" dt="2022-09-21T12:08:06.907" v="83" actId="20577"/>
          <ac:spMkLst>
            <pc:docMk/>
            <pc:sldMk cId="1180799541" sldId="2227"/>
            <ac:spMk id="4" creationId="{AC11720B-BA36-49D8-9459-A6B8DE21B8EE}"/>
          </ac:spMkLst>
        </pc:spChg>
      </pc:sldChg>
      <pc:sldChg chg="delSp modSp">
        <pc:chgData name="Strandh Ingela SUS_DI" userId="S::ingstr@livsmedelsverk.se::ab1041b7-3012-475e-9ee5-b257db1f6f4e" providerId="AD" clId="Web-{F073BE0A-D86B-5B75-7D49-0BCB80154FA7}" dt="2022-09-21T15:26:44.454" v="178" actId="20577"/>
        <pc:sldMkLst>
          <pc:docMk/>
          <pc:sldMk cId="3634528497" sldId="2228"/>
        </pc:sldMkLst>
        <pc:spChg chg="del">
          <ac:chgData name="Strandh Ingela SUS_DI" userId="S::ingstr@livsmedelsverk.se::ab1041b7-3012-475e-9ee5-b257db1f6f4e" providerId="AD" clId="Web-{F073BE0A-D86B-5B75-7D49-0BCB80154FA7}" dt="2022-09-21T15:16:39.911" v="142"/>
          <ac:spMkLst>
            <pc:docMk/>
            <pc:sldMk cId="3634528497" sldId="2228"/>
            <ac:spMk id="3" creationId="{8379468E-CB34-B52F-5102-E1E114B64B07}"/>
          </ac:spMkLst>
        </pc:spChg>
        <pc:spChg chg="mod">
          <ac:chgData name="Strandh Ingela SUS_DI" userId="S::ingstr@livsmedelsverk.se::ab1041b7-3012-475e-9ee5-b257db1f6f4e" providerId="AD" clId="Web-{F073BE0A-D86B-5B75-7D49-0BCB80154FA7}" dt="2022-09-21T15:26:44.454" v="178" actId="20577"/>
          <ac:spMkLst>
            <pc:docMk/>
            <pc:sldMk cId="3634528497" sldId="2228"/>
            <ac:spMk id="4" creationId="{AC11720B-BA36-49D8-9459-A6B8DE21B8EE}"/>
          </ac:spMkLst>
        </pc:spChg>
        <pc:graphicFrameChg chg="mod modGraphic">
          <ac:chgData name="Strandh Ingela SUS_DI" userId="S::ingstr@livsmedelsverk.se::ab1041b7-3012-475e-9ee5-b257db1f6f4e" providerId="AD" clId="Web-{F073BE0A-D86B-5B75-7D49-0BCB80154FA7}" dt="2022-09-21T15:22:07.342" v="174"/>
          <ac:graphicFrameMkLst>
            <pc:docMk/>
            <pc:sldMk cId="3634528497" sldId="2228"/>
            <ac:graphicFrameMk id="5" creationId="{11461344-7674-9517-859D-9A598A54EE76}"/>
          </ac:graphicFrameMkLst>
        </pc:graphicFrameChg>
      </pc:sldChg>
      <pc:sldChg chg="modSp">
        <pc:chgData name="Strandh Ingela SUS_DI" userId="S::ingstr@livsmedelsverk.se::ab1041b7-3012-475e-9ee5-b257db1f6f4e" providerId="AD" clId="Web-{F073BE0A-D86B-5B75-7D49-0BCB80154FA7}" dt="2022-09-21T15:27:50.189" v="181" actId="20577"/>
        <pc:sldMkLst>
          <pc:docMk/>
          <pc:sldMk cId="2738363862" sldId="2229"/>
        </pc:sldMkLst>
        <pc:spChg chg="mod">
          <ac:chgData name="Strandh Ingela SUS_DI" userId="S::ingstr@livsmedelsverk.se::ab1041b7-3012-475e-9ee5-b257db1f6f4e" providerId="AD" clId="Web-{F073BE0A-D86B-5B75-7D49-0BCB80154FA7}" dt="2022-09-21T15:27:50.189" v="181" actId="20577"/>
          <ac:spMkLst>
            <pc:docMk/>
            <pc:sldMk cId="2738363862" sldId="2229"/>
            <ac:spMk id="4" creationId="{00000000-0000-0000-0000-000000000000}"/>
          </ac:spMkLst>
        </pc:spChg>
      </pc:sldChg>
      <pc:sldChg chg="modSp">
        <pc:chgData name="Strandh Ingela SUS_DI" userId="S::ingstr@livsmedelsverk.se::ab1041b7-3012-475e-9ee5-b257db1f6f4e" providerId="AD" clId="Web-{F073BE0A-D86B-5B75-7D49-0BCB80154FA7}" dt="2022-09-21T12:05:40.878" v="4" actId="20577"/>
        <pc:sldMkLst>
          <pc:docMk/>
          <pc:sldMk cId="2968856800" sldId="2233"/>
        </pc:sldMkLst>
        <pc:spChg chg="mod">
          <ac:chgData name="Strandh Ingela SUS_DI" userId="S::ingstr@livsmedelsverk.se::ab1041b7-3012-475e-9ee5-b257db1f6f4e" providerId="AD" clId="Web-{F073BE0A-D86B-5B75-7D49-0BCB80154FA7}" dt="2022-09-21T12:05:40.878" v="4" actId="20577"/>
          <ac:spMkLst>
            <pc:docMk/>
            <pc:sldMk cId="2968856800" sldId="2233"/>
            <ac:spMk id="4" creationId="{00000000-0000-0000-0000-000000000000}"/>
          </ac:spMkLst>
        </pc:spChg>
      </pc:sldChg>
    </pc:docChg>
  </pc:docChgLst>
  <pc:docChgLst>
    <pc:chgData name="Eriksson Linda SUS_IS" userId="S::linda.eriksson@livsmedelsverk.se::2ce441ca-e107-497a-a902-a0a3dc874173" providerId="AD" clId="Web-{542A197B-AE02-E4FC-061A-44293C5D9F6F}"/>
    <pc:docChg chg="addSld modSld sldOrd">
      <pc:chgData name="Eriksson Linda SUS_IS" userId="S::linda.eriksson@livsmedelsverk.se::2ce441ca-e107-497a-a902-a0a3dc874173" providerId="AD" clId="Web-{542A197B-AE02-E4FC-061A-44293C5D9F6F}" dt="2023-03-06T13:17:30.763" v="21" actId="20577"/>
      <pc:docMkLst>
        <pc:docMk/>
      </pc:docMkLst>
      <pc:sldChg chg="modSp">
        <pc:chgData name="Eriksson Linda SUS_IS" userId="S::linda.eriksson@livsmedelsverk.se::2ce441ca-e107-497a-a902-a0a3dc874173" providerId="AD" clId="Web-{542A197B-AE02-E4FC-061A-44293C5D9F6F}" dt="2023-03-06T13:17:30.763" v="21" actId="20577"/>
        <pc:sldMkLst>
          <pc:docMk/>
          <pc:sldMk cId="2875490724" sldId="2406"/>
        </pc:sldMkLst>
        <pc:spChg chg="mod">
          <ac:chgData name="Eriksson Linda SUS_IS" userId="S::linda.eriksson@livsmedelsverk.se::2ce441ca-e107-497a-a902-a0a3dc874173" providerId="AD" clId="Web-{542A197B-AE02-E4FC-061A-44293C5D9F6F}" dt="2023-03-06T13:17:30.763" v="21" actId="20577"/>
          <ac:spMkLst>
            <pc:docMk/>
            <pc:sldMk cId="2875490724" sldId="2406"/>
            <ac:spMk id="3" creationId="{00000000-0000-0000-0000-000000000000}"/>
          </ac:spMkLst>
        </pc:spChg>
      </pc:sldChg>
      <pc:sldChg chg="delSp modSp new mod ord modClrScheme chgLayout">
        <pc:chgData name="Eriksson Linda SUS_IS" userId="S::linda.eriksson@livsmedelsverk.se::2ce441ca-e107-497a-a902-a0a3dc874173" providerId="AD" clId="Web-{542A197B-AE02-E4FC-061A-44293C5D9F6F}" dt="2023-03-06T13:16:30.543" v="13" actId="20577"/>
        <pc:sldMkLst>
          <pc:docMk/>
          <pc:sldMk cId="3937767608" sldId="2461"/>
        </pc:sldMkLst>
        <pc:spChg chg="del">
          <ac:chgData name="Eriksson Linda SUS_IS" userId="S::linda.eriksson@livsmedelsverk.se::2ce441ca-e107-497a-a902-a0a3dc874173" providerId="AD" clId="Web-{542A197B-AE02-E4FC-061A-44293C5D9F6F}" dt="2023-03-06T13:15:16.478" v="2"/>
          <ac:spMkLst>
            <pc:docMk/>
            <pc:sldMk cId="3937767608" sldId="2461"/>
            <ac:spMk id="2" creationId="{F58304D0-EC02-2240-F3C6-D5EA0A42CB4A}"/>
          </ac:spMkLst>
        </pc:spChg>
        <pc:spChg chg="mod ord">
          <ac:chgData name="Eriksson Linda SUS_IS" userId="S::linda.eriksson@livsmedelsverk.se::2ce441ca-e107-497a-a902-a0a3dc874173" providerId="AD" clId="Web-{542A197B-AE02-E4FC-061A-44293C5D9F6F}" dt="2023-03-06T13:16:30.543" v="13" actId="20577"/>
          <ac:spMkLst>
            <pc:docMk/>
            <pc:sldMk cId="3937767608" sldId="2461"/>
            <ac:spMk id="3" creationId="{46779C72-7C5B-7BC4-411A-5EE5FA5988EB}"/>
          </ac:spMkLst>
        </pc:spChg>
        <pc:spChg chg="mod ord">
          <ac:chgData name="Eriksson Linda SUS_IS" userId="S::linda.eriksson@livsmedelsverk.se::2ce441ca-e107-497a-a902-a0a3dc874173" providerId="AD" clId="Web-{542A197B-AE02-E4FC-061A-44293C5D9F6F}" dt="2023-03-06T13:15:39.135" v="10" actId="20577"/>
          <ac:spMkLst>
            <pc:docMk/>
            <pc:sldMk cId="3937767608" sldId="2461"/>
            <ac:spMk id="4" creationId="{1DDB61A9-7C24-EEF0-4B5D-357DE7779D6A}"/>
          </ac:spMkLst>
        </pc:spChg>
      </pc:sldChg>
    </pc:docChg>
  </pc:docChgLst>
  <pc:docChgLst>
    <pc:chgData name="Strandh Ingela SUS_DI" userId="S::ingstr@livsmedelsverk.se::ab1041b7-3012-475e-9ee5-b257db1f6f4e" providerId="AD" clId="Web-{E89AB1AA-E1C3-75C4-C395-2E40D6DD538F}"/>
    <pc:docChg chg="addSld delSld modSld sldOrd">
      <pc:chgData name="Strandh Ingela SUS_DI" userId="S::ingstr@livsmedelsverk.se::ab1041b7-3012-475e-9ee5-b257db1f6f4e" providerId="AD" clId="Web-{E89AB1AA-E1C3-75C4-C395-2E40D6DD538F}" dt="2022-10-14T12:08:58.404" v="283"/>
      <pc:docMkLst>
        <pc:docMk/>
      </pc:docMkLst>
      <pc:sldChg chg="ord">
        <pc:chgData name="Strandh Ingela SUS_DI" userId="S::ingstr@livsmedelsverk.se::ab1041b7-3012-475e-9ee5-b257db1f6f4e" providerId="AD" clId="Web-{E89AB1AA-E1C3-75C4-C395-2E40D6DD538F}" dt="2022-10-14T10:50:19.902" v="214"/>
        <pc:sldMkLst>
          <pc:docMk/>
          <pc:sldMk cId="2128774682" sldId="1952"/>
        </pc:sldMkLst>
      </pc:sldChg>
      <pc:sldChg chg="modSp">
        <pc:chgData name="Strandh Ingela SUS_DI" userId="S::ingstr@livsmedelsverk.se::ab1041b7-3012-475e-9ee5-b257db1f6f4e" providerId="AD" clId="Web-{E89AB1AA-E1C3-75C4-C395-2E40D6DD538F}" dt="2022-10-14T10:50:52.465" v="218" actId="20577"/>
        <pc:sldMkLst>
          <pc:docMk/>
          <pc:sldMk cId="1409146701" sldId="2162"/>
        </pc:sldMkLst>
        <pc:spChg chg="mod">
          <ac:chgData name="Strandh Ingela SUS_DI" userId="S::ingstr@livsmedelsverk.se::ab1041b7-3012-475e-9ee5-b257db1f6f4e" providerId="AD" clId="Web-{E89AB1AA-E1C3-75C4-C395-2E40D6DD538F}" dt="2022-10-14T10:48:12.795" v="191" actId="1076"/>
          <ac:spMkLst>
            <pc:docMk/>
            <pc:sldMk cId="1409146701" sldId="2162"/>
            <ac:spMk id="45" creationId="{377B858F-8407-49B5-A8F8-3FC83EC89310}"/>
          </ac:spMkLst>
        </pc:spChg>
        <pc:spChg chg="mod">
          <ac:chgData name="Strandh Ingela SUS_DI" userId="S::ingstr@livsmedelsverk.se::ab1041b7-3012-475e-9ee5-b257db1f6f4e" providerId="AD" clId="Web-{E89AB1AA-E1C3-75C4-C395-2E40D6DD538F}" dt="2022-10-14T10:50:52.465" v="218" actId="20577"/>
          <ac:spMkLst>
            <pc:docMk/>
            <pc:sldMk cId="1409146701" sldId="2162"/>
            <ac:spMk id="52" creationId="{3CAA382C-4574-4C27-AB11-951BDE0FAB79}"/>
          </ac:spMkLst>
        </pc:spChg>
        <pc:spChg chg="mod">
          <ac:chgData name="Strandh Ingela SUS_DI" userId="S::ingstr@livsmedelsverk.se::ab1041b7-3012-475e-9ee5-b257db1f6f4e" providerId="AD" clId="Web-{E89AB1AA-E1C3-75C4-C395-2E40D6DD538F}" dt="2022-10-14T10:48:09.638" v="190" actId="1076"/>
          <ac:spMkLst>
            <pc:docMk/>
            <pc:sldMk cId="1409146701" sldId="2162"/>
            <ac:spMk id="53" creationId="{0FECDBEB-72B3-459F-8836-1615F547D3E9}"/>
          </ac:spMkLst>
        </pc:spChg>
      </pc:sldChg>
      <pc:sldChg chg="del">
        <pc:chgData name="Strandh Ingela SUS_DI" userId="S::ingstr@livsmedelsverk.se::ab1041b7-3012-475e-9ee5-b257db1f6f4e" providerId="AD" clId="Web-{E89AB1AA-E1C3-75C4-C395-2E40D6DD538F}" dt="2022-10-14T10:50:28.137" v="215"/>
        <pc:sldMkLst>
          <pc:docMk/>
          <pc:sldMk cId="758821793" sldId="2242"/>
        </pc:sldMkLst>
      </pc:sldChg>
      <pc:sldChg chg="modSp ord">
        <pc:chgData name="Strandh Ingela SUS_DI" userId="S::ingstr@livsmedelsverk.se::ab1041b7-3012-475e-9ee5-b257db1f6f4e" providerId="AD" clId="Web-{E89AB1AA-E1C3-75C4-C395-2E40D6DD538F}" dt="2022-10-14T10:52:11.448" v="269" actId="20577"/>
        <pc:sldMkLst>
          <pc:docMk/>
          <pc:sldMk cId="3506572308" sldId="2249"/>
        </pc:sldMkLst>
        <pc:spChg chg="mod">
          <ac:chgData name="Strandh Ingela SUS_DI" userId="S::ingstr@livsmedelsverk.se::ab1041b7-3012-475e-9ee5-b257db1f6f4e" providerId="AD" clId="Web-{E89AB1AA-E1C3-75C4-C395-2E40D6DD538F}" dt="2022-10-14T10:52:11.448" v="269" actId="20577"/>
          <ac:spMkLst>
            <pc:docMk/>
            <pc:sldMk cId="3506572308" sldId="2249"/>
            <ac:spMk id="3" creationId="{00000000-0000-0000-0000-000000000000}"/>
          </ac:spMkLst>
        </pc:spChg>
      </pc:sldChg>
      <pc:sldChg chg="modSp">
        <pc:chgData name="Strandh Ingela SUS_DI" userId="S::ingstr@livsmedelsverk.se::ab1041b7-3012-475e-9ee5-b257db1f6f4e" providerId="AD" clId="Web-{E89AB1AA-E1C3-75C4-C395-2E40D6DD538F}" dt="2022-10-14T10:50:37.137" v="216"/>
        <pc:sldMkLst>
          <pc:docMk/>
          <pc:sldMk cId="4238527187" sldId="2256"/>
        </pc:sldMkLst>
        <pc:graphicFrameChg chg="modGraphic">
          <ac:chgData name="Strandh Ingela SUS_DI" userId="S::ingstr@livsmedelsverk.se::ab1041b7-3012-475e-9ee5-b257db1f6f4e" providerId="AD" clId="Web-{E89AB1AA-E1C3-75C4-C395-2E40D6DD538F}" dt="2022-10-14T10:50:37.137" v="216"/>
          <ac:graphicFrameMkLst>
            <pc:docMk/>
            <pc:sldMk cId="4238527187" sldId="2256"/>
            <ac:graphicFrameMk id="5" creationId="{11461344-7674-9517-859D-9A598A54EE76}"/>
          </ac:graphicFrameMkLst>
        </pc:graphicFrameChg>
      </pc:sldChg>
      <pc:sldChg chg="addSp delSp modSp new del mod ord modClrScheme chgLayout">
        <pc:chgData name="Strandh Ingela SUS_DI" userId="S::ingstr@livsmedelsverk.se::ab1041b7-3012-475e-9ee5-b257db1f6f4e" providerId="AD" clId="Web-{E89AB1AA-E1C3-75C4-C395-2E40D6DD538F}" dt="2022-10-14T12:07:45.106" v="281"/>
        <pc:sldMkLst>
          <pc:docMk/>
          <pc:sldMk cId="1301855374" sldId="2257"/>
        </pc:sldMkLst>
        <pc:spChg chg="mod ord">
          <ac:chgData name="Strandh Ingela SUS_DI" userId="S::ingstr@livsmedelsverk.se::ab1041b7-3012-475e-9ee5-b257db1f6f4e" providerId="AD" clId="Web-{E89AB1AA-E1C3-75C4-C395-2E40D6DD538F}" dt="2022-10-14T12:06:49.621" v="270"/>
          <ac:spMkLst>
            <pc:docMk/>
            <pc:sldMk cId="1301855374" sldId="2257"/>
            <ac:spMk id="2" creationId="{B3F5A66D-F6F3-75AC-3E8D-D4728F67A28C}"/>
          </ac:spMkLst>
        </pc:spChg>
        <pc:spChg chg="del">
          <ac:chgData name="Strandh Ingela SUS_DI" userId="S::ingstr@livsmedelsverk.se::ab1041b7-3012-475e-9ee5-b257db1f6f4e" providerId="AD" clId="Web-{E89AB1AA-E1C3-75C4-C395-2E40D6DD538F}" dt="2022-10-14T09:45:38.391" v="4"/>
          <ac:spMkLst>
            <pc:docMk/>
            <pc:sldMk cId="1301855374" sldId="2257"/>
            <ac:spMk id="3" creationId="{05E9D485-7415-0EB5-37BA-31D8452EC6EB}"/>
          </ac:spMkLst>
        </pc:spChg>
        <pc:spChg chg="add mod ord">
          <ac:chgData name="Strandh Ingela SUS_DI" userId="S::ingstr@livsmedelsverk.se::ab1041b7-3012-475e-9ee5-b257db1f6f4e" providerId="AD" clId="Web-{E89AB1AA-E1C3-75C4-C395-2E40D6DD538F}" dt="2022-10-14T12:06:49.621" v="270"/>
          <ac:spMkLst>
            <pc:docMk/>
            <pc:sldMk cId="1301855374" sldId="2257"/>
            <ac:spMk id="3" creationId="{FC8E3FEC-629B-B61E-50C0-FC4999BEB0DB}"/>
          </ac:spMkLst>
        </pc:spChg>
        <pc:spChg chg="mod ord">
          <ac:chgData name="Strandh Ingela SUS_DI" userId="S::ingstr@livsmedelsverk.se::ab1041b7-3012-475e-9ee5-b257db1f6f4e" providerId="AD" clId="Web-{E89AB1AA-E1C3-75C4-C395-2E40D6DD538F}" dt="2022-10-14T12:06:49.621" v="270"/>
          <ac:spMkLst>
            <pc:docMk/>
            <pc:sldMk cId="1301855374" sldId="2257"/>
            <ac:spMk id="4" creationId="{4C7AD17E-F908-8AD1-9460-4955F90B7139}"/>
          </ac:spMkLst>
        </pc:spChg>
        <pc:spChg chg="add mod">
          <ac:chgData name="Strandh Ingela SUS_DI" userId="S::ingstr@livsmedelsverk.se::ab1041b7-3012-475e-9ee5-b257db1f6f4e" providerId="AD" clId="Web-{E89AB1AA-E1C3-75C4-C395-2E40D6DD538F}" dt="2022-10-14T12:07:29.200" v="278" actId="1076"/>
          <ac:spMkLst>
            <pc:docMk/>
            <pc:sldMk cId="1301855374" sldId="2257"/>
            <ac:spMk id="5" creationId="{0CFB6DB6-3AB7-43AA-63F7-806393A9D23F}"/>
          </ac:spMkLst>
        </pc:spChg>
      </pc:sldChg>
      <pc:sldChg chg="addSp delSp modSp add replId">
        <pc:chgData name="Strandh Ingela SUS_DI" userId="S::ingstr@livsmedelsverk.se::ab1041b7-3012-475e-9ee5-b257db1f6f4e" providerId="AD" clId="Web-{E89AB1AA-E1C3-75C4-C395-2E40D6DD538F}" dt="2022-10-14T12:08:58.404" v="283"/>
        <pc:sldMkLst>
          <pc:docMk/>
          <pc:sldMk cId="2413720736" sldId="2258"/>
        </pc:sldMkLst>
        <pc:spChg chg="add del mod">
          <ac:chgData name="Strandh Ingela SUS_DI" userId="S::ingstr@livsmedelsverk.se::ab1041b7-3012-475e-9ee5-b257db1f6f4e" providerId="AD" clId="Web-{E89AB1AA-E1C3-75C4-C395-2E40D6DD538F}" dt="2022-10-14T12:07:22.746" v="277"/>
          <ac:spMkLst>
            <pc:docMk/>
            <pc:sldMk cId="2413720736" sldId="2258"/>
            <ac:spMk id="2" creationId="{C3CBB8BD-F0DC-2E9C-1676-52CA736DC2F3}"/>
          </ac:spMkLst>
        </pc:spChg>
        <pc:spChg chg="mod">
          <ac:chgData name="Strandh Ingela SUS_DI" userId="S::ingstr@livsmedelsverk.se::ab1041b7-3012-475e-9ee5-b257db1f6f4e" providerId="AD" clId="Web-{E89AB1AA-E1C3-75C4-C395-2E40D6DD538F}" dt="2022-10-14T12:07:11.199" v="273" actId="20577"/>
          <ac:spMkLst>
            <pc:docMk/>
            <pc:sldMk cId="2413720736" sldId="2258"/>
            <ac:spMk id="3" creationId="{00000000-0000-0000-0000-000000000000}"/>
          </ac:spMkLst>
        </pc:spChg>
        <pc:spChg chg="add mod">
          <ac:chgData name="Strandh Ingela SUS_DI" userId="S::ingstr@livsmedelsverk.se::ab1041b7-3012-475e-9ee5-b257db1f6f4e" providerId="AD" clId="Web-{E89AB1AA-E1C3-75C4-C395-2E40D6DD538F}" dt="2022-10-14T12:07:41.309" v="280" actId="1076"/>
          <ac:spMkLst>
            <pc:docMk/>
            <pc:sldMk cId="2413720736" sldId="2258"/>
            <ac:spMk id="6" creationId="{B13EFDBB-FC2D-7B6F-743F-B834774FC507}"/>
          </ac:spMkLst>
        </pc:spChg>
        <pc:spChg chg="add del mod">
          <ac:chgData name="Strandh Ingela SUS_DI" userId="S::ingstr@livsmedelsverk.se::ab1041b7-3012-475e-9ee5-b257db1f6f4e" providerId="AD" clId="Web-{E89AB1AA-E1C3-75C4-C395-2E40D6DD538F}" dt="2022-10-14T12:08:58.404" v="283"/>
          <ac:spMkLst>
            <pc:docMk/>
            <pc:sldMk cId="2413720736" sldId="2258"/>
            <ac:spMk id="9" creationId="{C101AA8A-7673-D1D4-18AF-F8D719197BE9}"/>
          </ac:spMkLst>
        </pc:spChg>
        <pc:picChg chg="del">
          <ac:chgData name="Strandh Ingela SUS_DI" userId="S::ingstr@livsmedelsverk.se::ab1041b7-3012-475e-9ee5-b257db1f6f4e" providerId="AD" clId="Web-{E89AB1AA-E1C3-75C4-C395-2E40D6DD538F}" dt="2022-10-14T12:07:47.434" v="282"/>
          <ac:picMkLst>
            <pc:docMk/>
            <pc:sldMk cId="2413720736" sldId="2258"/>
            <ac:picMk id="8" creationId="{1FB24678-98F0-BF2E-1876-BA48ADBB57BA}"/>
          </ac:picMkLst>
        </pc:picChg>
        <pc:picChg chg="add mod ord modCrop">
          <ac:chgData name="Strandh Ingela SUS_DI" userId="S::ingstr@livsmedelsverk.se::ab1041b7-3012-475e-9ee5-b257db1f6f4e" providerId="AD" clId="Web-{E89AB1AA-E1C3-75C4-C395-2E40D6DD538F}" dt="2022-10-14T12:08:58.404" v="283"/>
          <ac:picMkLst>
            <pc:docMk/>
            <pc:sldMk cId="2413720736" sldId="2258"/>
            <ac:picMk id="10" creationId="{34A145B0-64CE-31E1-8AD7-A6C76B6E6392}"/>
          </ac:picMkLst>
        </pc:picChg>
      </pc:sldChg>
    </pc:docChg>
  </pc:docChgLst>
  <pc:docChgLst>
    <pc:chgData name="Anders Persson" userId="S::anders.persson_paconsulting.com#ext#@livsmedelsverket.onmicrosoft.com::c8226376-1e53-4f71-80c1-7a15f991e42d" providerId="AD" clId="Web-{ED7E0ED4-F159-47E0-BA0C-C3F0EE664077}"/>
    <pc:docChg chg="modSld">
      <pc:chgData name="Anders Persson" userId="S::anders.persson_paconsulting.com#ext#@livsmedelsverket.onmicrosoft.com::c8226376-1e53-4f71-80c1-7a15f991e42d" providerId="AD" clId="Web-{ED7E0ED4-F159-47E0-BA0C-C3F0EE664077}" dt="2022-09-27T18:19:22.636" v="7"/>
      <pc:docMkLst>
        <pc:docMk/>
      </pc:docMkLst>
      <pc:sldChg chg="modSp">
        <pc:chgData name="Anders Persson" userId="S::anders.persson_paconsulting.com#ext#@livsmedelsverket.onmicrosoft.com::c8226376-1e53-4f71-80c1-7a15f991e42d" providerId="AD" clId="Web-{ED7E0ED4-F159-47E0-BA0C-C3F0EE664077}" dt="2022-09-27T18:17:56.291" v="0" actId="14100"/>
        <pc:sldMkLst>
          <pc:docMk/>
          <pc:sldMk cId="2230958547" sldId="2218"/>
        </pc:sldMkLst>
        <pc:spChg chg="mod">
          <ac:chgData name="Anders Persson" userId="S::anders.persson_paconsulting.com#ext#@livsmedelsverket.onmicrosoft.com::c8226376-1e53-4f71-80c1-7a15f991e42d" providerId="AD" clId="Web-{ED7E0ED4-F159-47E0-BA0C-C3F0EE664077}" dt="2022-09-27T18:17:56.291" v="0" actId="14100"/>
          <ac:spMkLst>
            <pc:docMk/>
            <pc:sldMk cId="2230958547" sldId="2218"/>
            <ac:spMk id="55" creationId="{1C72EED9-9C2A-494A-AB4F-527CFB1610A0}"/>
          </ac:spMkLst>
        </pc:spChg>
      </pc:sldChg>
      <pc:sldChg chg="modSp">
        <pc:chgData name="Anders Persson" userId="S::anders.persson_paconsulting.com#ext#@livsmedelsverket.onmicrosoft.com::c8226376-1e53-4f71-80c1-7a15f991e42d" providerId="AD" clId="Web-{ED7E0ED4-F159-47E0-BA0C-C3F0EE664077}" dt="2022-09-27T18:18:07.932" v="1" actId="14100"/>
        <pc:sldMkLst>
          <pc:docMk/>
          <pc:sldMk cId="3878104898" sldId="2220"/>
        </pc:sldMkLst>
        <pc:spChg chg="mod">
          <ac:chgData name="Anders Persson" userId="S::anders.persson_paconsulting.com#ext#@livsmedelsverket.onmicrosoft.com::c8226376-1e53-4f71-80c1-7a15f991e42d" providerId="AD" clId="Web-{ED7E0ED4-F159-47E0-BA0C-C3F0EE664077}" dt="2022-09-27T18:18:07.932" v="1" actId="14100"/>
          <ac:spMkLst>
            <pc:docMk/>
            <pc:sldMk cId="3878104898" sldId="2220"/>
            <ac:spMk id="67" creationId="{3843657A-7E39-4A1A-B56D-023483301100}"/>
          </ac:spMkLst>
        </pc:spChg>
      </pc:sldChg>
      <pc:sldChg chg="delSp modSp">
        <pc:chgData name="Anders Persson" userId="S::anders.persson_paconsulting.com#ext#@livsmedelsverket.onmicrosoft.com::c8226376-1e53-4f71-80c1-7a15f991e42d" providerId="AD" clId="Web-{ED7E0ED4-F159-47E0-BA0C-C3F0EE664077}" dt="2022-09-27T18:19:22.636" v="7"/>
        <pc:sldMkLst>
          <pc:docMk/>
          <pc:sldMk cId="3210286183" sldId="2250"/>
        </pc:sldMkLst>
        <pc:picChg chg="del">
          <ac:chgData name="Anders Persson" userId="S::anders.persson_paconsulting.com#ext#@livsmedelsverket.onmicrosoft.com::c8226376-1e53-4f71-80c1-7a15f991e42d" providerId="AD" clId="Web-{ED7E0ED4-F159-47E0-BA0C-C3F0EE664077}" dt="2022-09-27T18:19:05.261" v="2"/>
          <ac:picMkLst>
            <pc:docMk/>
            <pc:sldMk cId="3210286183" sldId="2250"/>
            <ac:picMk id="13" creationId="{A7CEF13D-092E-46D7-8A3C-891475381348}"/>
          </ac:picMkLst>
        </pc:picChg>
        <pc:picChg chg="mod">
          <ac:chgData name="Anders Persson" userId="S::anders.persson_paconsulting.com#ext#@livsmedelsverket.onmicrosoft.com::c8226376-1e53-4f71-80c1-7a15f991e42d" providerId="AD" clId="Web-{ED7E0ED4-F159-47E0-BA0C-C3F0EE664077}" dt="2022-09-27T18:19:11.089" v="3" actId="1076"/>
          <ac:picMkLst>
            <pc:docMk/>
            <pc:sldMk cId="3210286183" sldId="2250"/>
            <ac:picMk id="68" creationId="{A768B0E2-C90F-47B5-A964-FB10A3AAC694}"/>
          </ac:picMkLst>
        </pc:picChg>
        <pc:picChg chg="mod">
          <ac:chgData name="Anders Persson" userId="S::anders.persson_paconsulting.com#ext#@livsmedelsverket.onmicrosoft.com::c8226376-1e53-4f71-80c1-7a15f991e42d" providerId="AD" clId="Web-{ED7E0ED4-F159-47E0-BA0C-C3F0EE664077}" dt="2022-09-27T18:19:20.652" v="6" actId="1076"/>
          <ac:picMkLst>
            <pc:docMk/>
            <pc:sldMk cId="3210286183" sldId="2250"/>
            <ac:picMk id="69" creationId="{D9062BBB-2C80-4C81-97A2-B1D862F484EA}"/>
          </ac:picMkLst>
        </pc:picChg>
        <pc:picChg chg="mod">
          <ac:chgData name="Anders Persson" userId="S::anders.persson_paconsulting.com#ext#@livsmedelsverket.onmicrosoft.com::c8226376-1e53-4f71-80c1-7a15f991e42d" providerId="AD" clId="Web-{ED7E0ED4-F159-47E0-BA0C-C3F0EE664077}" dt="2022-09-27T18:19:16.933" v="5" actId="1076"/>
          <ac:picMkLst>
            <pc:docMk/>
            <pc:sldMk cId="3210286183" sldId="2250"/>
            <ac:picMk id="72" creationId="{A5793F83-1CCB-486D-BF55-B200E1048C11}"/>
          </ac:picMkLst>
        </pc:picChg>
        <pc:picChg chg="del">
          <ac:chgData name="Anders Persson" userId="S::anders.persson_paconsulting.com#ext#@livsmedelsverket.onmicrosoft.com::c8226376-1e53-4f71-80c1-7a15f991e42d" providerId="AD" clId="Web-{ED7E0ED4-F159-47E0-BA0C-C3F0EE664077}" dt="2022-09-27T18:19:15.073" v="4"/>
          <ac:picMkLst>
            <pc:docMk/>
            <pc:sldMk cId="3210286183" sldId="2250"/>
            <ac:picMk id="73" creationId="{0642AD2A-2938-4C38-9705-3594D3381A74}"/>
          </ac:picMkLst>
        </pc:picChg>
        <pc:picChg chg="del">
          <ac:chgData name="Anders Persson" userId="S::anders.persson_paconsulting.com#ext#@livsmedelsverket.onmicrosoft.com::c8226376-1e53-4f71-80c1-7a15f991e42d" providerId="AD" clId="Web-{ED7E0ED4-F159-47E0-BA0C-C3F0EE664077}" dt="2022-09-27T18:19:22.636" v="7"/>
          <ac:picMkLst>
            <pc:docMk/>
            <pc:sldMk cId="3210286183" sldId="2250"/>
            <ac:picMk id="75" creationId="{1DED596D-ECCE-4608-829E-938933B633BD}"/>
          </ac:picMkLst>
        </pc:picChg>
      </pc:sldChg>
    </pc:docChg>
  </pc:docChgLst>
  <pc:docChgLst>
    <pc:chgData name="Eriksson Linda SUS_IS" userId="S::linda.eriksson@livsmedelsverk.se::2ce441ca-e107-497a-a902-a0a3dc874173" providerId="AD" clId="Web-{488AECCD-4064-08F4-4D3A-C67A85C6E3F7}"/>
    <pc:docChg chg="modSld">
      <pc:chgData name="Eriksson Linda SUS_IS" userId="S::linda.eriksson@livsmedelsverk.se::2ce441ca-e107-497a-a902-a0a3dc874173" providerId="AD" clId="Web-{488AECCD-4064-08F4-4D3A-C67A85C6E3F7}" dt="2022-10-19T10:01:34.018" v="1733"/>
      <pc:docMkLst>
        <pc:docMk/>
      </pc:docMkLst>
      <pc:sldChg chg="delSp modSp">
        <pc:chgData name="Eriksson Linda SUS_IS" userId="S::linda.eriksson@livsmedelsverk.se::2ce441ca-e107-497a-a902-a0a3dc874173" providerId="AD" clId="Web-{488AECCD-4064-08F4-4D3A-C67A85C6E3F7}" dt="2022-10-19T09:18:51.527" v="35" actId="20577"/>
        <pc:sldMkLst>
          <pc:docMk/>
          <pc:sldMk cId="1409146701" sldId="2162"/>
        </pc:sldMkLst>
        <pc:spChg chg="mod">
          <ac:chgData name="Eriksson Linda SUS_IS" userId="S::linda.eriksson@livsmedelsverk.se::2ce441ca-e107-497a-a902-a0a3dc874173" providerId="AD" clId="Web-{488AECCD-4064-08F4-4D3A-C67A85C6E3F7}" dt="2022-10-19T09:18:51.527" v="35" actId="20577"/>
          <ac:spMkLst>
            <pc:docMk/>
            <pc:sldMk cId="1409146701" sldId="2162"/>
            <ac:spMk id="30" creationId="{83A7CCB7-0ADF-47DF-BE5F-EFC9A0AFA032}"/>
          </ac:spMkLst>
        </pc:spChg>
        <pc:spChg chg="mod">
          <ac:chgData name="Eriksson Linda SUS_IS" userId="S::linda.eriksson@livsmedelsverk.se::2ce441ca-e107-497a-a902-a0a3dc874173" providerId="AD" clId="Web-{488AECCD-4064-08F4-4D3A-C67A85C6E3F7}" dt="2022-10-19T09:18:23.089" v="30" actId="20577"/>
          <ac:spMkLst>
            <pc:docMk/>
            <pc:sldMk cId="1409146701" sldId="2162"/>
            <ac:spMk id="45" creationId="{377B858F-8407-49B5-A8F8-3FC83EC89310}"/>
          </ac:spMkLst>
        </pc:spChg>
        <pc:spChg chg="mod">
          <ac:chgData name="Eriksson Linda SUS_IS" userId="S::linda.eriksson@livsmedelsverk.se::2ce441ca-e107-497a-a902-a0a3dc874173" providerId="AD" clId="Web-{488AECCD-4064-08F4-4D3A-C67A85C6E3F7}" dt="2022-10-19T06:35:59.615" v="8" actId="20577"/>
          <ac:spMkLst>
            <pc:docMk/>
            <pc:sldMk cId="1409146701" sldId="2162"/>
            <ac:spMk id="52" creationId="{3CAA382C-4574-4C27-AB11-951BDE0FAB79}"/>
          </ac:spMkLst>
        </pc:spChg>
        <pc:picChg chg="del">
          <ac:chgData name="Eriksson Linda SUS_IS" userId="S::linda.eriksson@livsmedelsverk.se::2ce441ca-e107-497a-a902-a0a3dc874173" providerId="AD" clId="Web-{488AECCD-4064-08F4-4D3A-C67A85C6E3F7}" dt="2022-10-19T06:36:00.552" v="9"/>
          <ac:picMkLst>
            <pc:docMk/>
            <pc:sldMk cId="1409146701" sldId="2162"/>
            <ac:picMk id="3" creationId="{D212B2B2-80F6-1511-58F6-ABBD991F8C76}"/>
          </ac:picMkLst>
        </pc:picChg>
      </pc:sldChg>
      <pc:sldChg chg="modSp modNotes">
        <pc:chgData name="Eriksson Linda SUS_IS" userId="S::linda.eriksson@livsmedelsverk.se::2ce441ca-e107-497a-a902-a0a3dc874173" providerId="AD" clId="Web-{488AECCD-4064-08F4-4D3A-C67A85C6E3F7}" dt="2022-10-19T10:01:34.018" v="1733"/>
        <pc:sldMkLst>
          <pc:docMk/>
          <pc:sldMk cId="3506572308" sldId="2249"/>
        </pc:sldMkLst>
        <pc:spChg chg="mod">
          <ac:chgData name="Eriksson Linda SUS_IS" userId="S::linda.eriksson@livsmedelsverk.se::2ce441ca-e107-497a-a902-a0a3dc874173" providerId="AD" clId="Web-{488AECCD-4064-08F4-4D3A-C67A85C6E3F7}" dt="2022-10-19T09:52:05.591" v="1352" actId="20577"/>
          <ac:spMkLst>
            <pc:docMk/>
            <pc:sldMk cId="3506572308" sldId="2249"/>
            <ac:spMk id="3" creationId="{00000000-0000-0000-0000-000000000000}"/>
          </ac:spMkLst>
        </pc:spChg>
      </pc:sldChg>
      <pc:sldChg chg="modNotes">
        <pc:chgData name="Eriksson Linda SUS_IS" userId="S::linda.eriksson@livsmedelsverk.se::2ce441ca-e107-497a-a902-a0a3dc874173" providerId="AD" clId="Web-{488AECCD-4064-08F4-4D3A-C67A85C6E3F7}" dt="2022-10-19T09:46:57.229" v="1208"/>
        <pc:sldMkLst>
          <pc:docMk/>
          <pc:sldMk cId="2413720736" sldId="2258"/>
        </pc:sldMkLst>
      </pc:sldChg>
    </pc:docChg>
  </pc:docChgLst>
  <pc:docChgLst>
    <pc:chgData name="Eriksson Linda SUS_IS" userId="S::linda.eriksson@livsmedelsverk.se::2ce441ca-e107-497a-a902-a0a3dc874173" providerId="AD" clId="Web-{CD1853EC-EABE-FB7C-15F9-66193637C4E8}"/>
    <pc:docChg chg="addSld delSld modSld sldOrd">
      <pc:chgData name="Eriksson Linda SUS_IS" userId="S::linda.eriksson@livsmedelsverk.se::2ce441ca-e107-497a-a902-a0a3dc874173" providerId="AD" clId="Web-{CD1853EC-EABE-FB7C-15F9-66193637C4E8}" dt="2022-08-11T13:39:54.792" v="930" actId="20577"/>
      <pc:docMkLst>
        <pc:docMk/>
      </pc:docMkLst>
      <pc:sldChg chg="addSp modSp mod modShow">
        <pc:chgData name="Eriksson Linda SUS_IS" userId="S::linda.eriksson@livsmedelsverk.se::2ce441ca-e107-497a-a902-a0a3dc874173" providerId="AD" clId="Web-{CD1853EC-EABE-FB7C-15F9-66193637C4E8}" dt="2022-08-11T13:38:55.135" v="874" actId="14100"/>
        <pc:sldMkLst>
          <pc:docMk/>
          <pc:sldMk cId="1480866224" sldId="2065"/>
        </pc:sldMkLst>
        <pc:spChg chg="add mod">
          <ac:chgData name="Eriksson Linda SUS_IS" userId="S::linda.eriksson@livsmedelsverk.se::2ce441ca-e107-497a-a902-a0a3dc874173" providerId="AD" clId="Web-{CD1853EC-EABE-FB7C-15F9-66193637C4E8}" dt="2022-08-11T13:38:55.135" v="874" actId="14100"/>
          <ac:spMkLst>
            <pc:docMk/>
            <pc:sldMk cId="1480866224" sldId="2065"/>
            <ac:spMk id="6" creationId="{D0016258-DB54-699B-73BC-45FDC6A969D6}"/>
          </ac:spMkLst>
        </pc:spChg>
      </pc:sldChg>
      <pc:sldChg chg="modSp modCm">
        <pc:chgData name="Eriksson Linda SUS_IS" userId="S::linda.eriksson@livsmedelsverk.se::2ce441ca-e107-497a-a902-a0a3dc874173" providerId="AD" clId="Web-{CD1853EC-EABE-FB7C-15F9-66193637C4E8}" dt="2022-08-11T13:09:43.250" v="310" actId="20577"/>
        <pc:sldMkLst>
          <pc:docMk/>
          <pc:sldMk cId="583650430" sldId="2123"/>
        </pc:sldMkLst>
        <pc:spChg chg="mod">
          <ac:chgData name="Eriksson Linda SUS_IS" userId="S::linda.eriksson@livsmedelsverk.se::2ce441ca-e107-497a-a902-a0a3dc874173" providerId="AD" clId="Web-{CD1853EC-EABE-FB7C-15F9-66193637C4E8}" dt="2022-08-11T13:09:31.391" v="304" actId="20577"/>
          <ac:spMkLst>
            <pc:docMk/>
            <pc:sldMk cId="583650430" sldId="2123"/>
            <ac:spMk id="3" creationId="{4A5BCC16-B149-F5AC-D7BB-FF9AD7CEA050}"/>
          </ac:spMkLst>
        </pc:spChg>
        <pc:spChg chg="mod">
          <ac:chgData name="Eriksson Linda SUS_IS" userId="S::linda.eriksson@livsmedelsverk.se::2ce441ca-e107-497a-a902-a0a3dc874173" providerId="AD" clId="Web-{CD1853EC-EABE-FB7C-15F9-66193637C4E8}" dt="2022-08-11T13:09:43.250" v="310" actId="20577"/>
          <ac:spMkLst>
            <pc:docMk/>
            <pc:sldMk cId="583650430" sldId="2123"/>
            <ac:spMk id="6" creationId="{01DDEE8B-94BF-D563-D9C2-56A2378316AE}"/>
          </ac:spMkLst>
        </pc:spChg>
      </pc:sldChg>
      <pc:sldChg chg="addSp modSp">
        <pc:chgData name="Eriksson Linda SUS_IS" userId="S::linda.eriksson@livsmedelsverk.se::2ce441ca-e107-497a-a902-a0a3dc874173" providerId="AD" clId="Web-{CD1853EC-EABE-FB7C-15F9-66193637C4E8}" dt="2022-08-11T13:39:54.792" v="930" actId="20577"/>
        <pc:sldMkLst>
          <pc:docMk/>
          <pc:sldMk cId="3291196266" sldId="2137"/>
        </pc:sldMkLst>
        <pc:spChg chg="mod">
          <ac:chgData name="Eriksson Linda SUS_IS" userId="S::linda.eriksson@livsmedelsverk.se::2ce441ca-e107-497a-a902-a0a3dc874173" providerId="AD" clId="Web-{CD1853EC-EABE-FB7C-15F9-66193637C4E8}" dt="2022-08-11T13:39:54.792" v="930" actId="20577"/>
          <ac:spMkLst>
            <pc:docMk/>
            <pc:sldMk cId="3291196266" sldId="2137"/>
            <ac:spMk id="3" creationId="{4AF59197-BB2E-88AF-7D52-87E9B970B2F4}"/>
          </ac:spMkLst>
        </pc:spChg>
        <pc:spChg chg="add mod">
          <ac:chgData name="Eriksson Linda SUS_IS" userId="S::linda.eriksson@livsmedelsverk.se::2ce441ca-e107-497a-a902-a0a3dc874173" providerId="AD" clId="Web-{CD1853EC-EABE-FB7C-15F9-66193637C4E8}" dt="2022-08-11T13:39:22.089" v="887" actId="20577"/>
          <ac:spMkLst>
            <pc:docMk/>
            <pc:sldMk cId="3291196266" sldId="2137"/>
            <ac:spMk id="7" creationId="{DA77173E-434D-2757-2AF5-B1888DE67467}"/>
          </ac:spMkLst>
        </pc:spChg>
      </pc:sldChg>
      <pc:sldChg chg="addSp modSp">
        <pc:chgData name="Eriksson Linda SUS_IS" userId="S::linda.eriksson@livsmedelsverk.se::2ce441ca-e107-497a-a902-a0a3dc874173" providerId="AD" clId="Web-{CD1853EC-EABE-FB7C-15F9-66193637C4E8}" dt="2022-08-11T13:23:53.489" v="370" actId="1076"/>
        <pc:sldMkLst>
          <pc:docMk/>
          <pc:sldMk cId="1409146701" sldId="2162"/>
        </pc:sldMkLst>
        <pc:picChg chg="add mod">
          <ac:chgData name="Eriksson Linda SUS_IS" userId="S::linda.eriksson@livsmedelsverk.se::2ce441ca-e107-497a-a902-a0a3dc874173" providerId="AD" clId="Web-{CD1853EC-EABE-FB7C-15F9-66193637C4E8}" dt="2022-08-11T13:23:53.489" v="370" actId="1076"/>
          <ac:picMkLst>
            <pc:docMk/>
            <pc:sldMk cId="1409146701" sldId="2162"/>
            <ac:picMk id="4" creationId="{12671CAA-81F8-8B9B-34D1-BD692B72432A}"/>
          </ac:picMkLst>
        </pc:picChg>
      </pc:sldChg>
      <pc:sldChg chg="ord">
        <pc:chgData name="Eriksson Linda SUS_IS" userId="S::linda.eriksson@livsmedelsverk.se::2ce441ca-e107-497a-a902-a0a3dc874173" providerId="AD" clId="Web-{CD1853EC-EABE-FB7C-15F9-66193637C4E8}" dt="2022-08-11T13:36:53.648" v="839"/>
        <pc:sldMkLst>
          <pc:docMk/>
          <pc:sldMk cId="3368145580" sldId="2165"/>
        </pc:sldMkLst>
      </pc:sldChg>
      <pc:sldChg chg="addSp modSp mod modShow">
        <pc:chgData name="Eriksson Linda SUS_IS" userId="S::linda.eriksson@livsmedelsverk.se::2ce441ca-e107-497a-a902-a0a3dc874173" providerId="AD" clId="Web-{CD1853EC-EABE-FB7C-15F9-66193637C4E8}" dt="2022-08-11T13:29:00.918" v="510" actId="20577"/>
        <pc:sldMkLst>
          <pc:docMk/>
          <pc:sldMk cId="1907680631" sldId="2189"/>
        </pc:sldMkLst>
        <pc:spChg chg="add mod">
          <ac:chgData name="Eriksson Linda SUS_IS" userId="S::linda.eriksson@livsmedelsverk.se::2ce441ca-e107-497a-a902-a0a3dc874173" providerId="AD" clId="Web-{CD1853EC-EABE-FB7C-15F9-66193637C4E8}" dt="2022-08-11T13:29:00.918" v="510" actId="20577"/>
          <ac:spMkLst>
            <pc:docMk/>
            <pc:sldMk cId="1907680631" sldId="2189"/>
            <ac:spMk id="9" creationId="{0F51D869-EA64-40BE-0FFC-C56016ABC4CC}"/>
          </ac:spMkLst>
        </pc:spChg>
      </pc:sldChg>
      <pc:sldChg chg="addSp delSp modSp mod ord modClrScheme chgLayout modNotes">
        <pc:chgData name="Eriksson Linda SUS_IS" userId="S::linda.eriksson@livsmedelsverk.se::2ce441ca-e107-497a-a902-a0a3dc874173" providerId="AD" clId="Web-{CD1853EC-EABE-FB7C-15F9-66193637C4E8}" dt="2022-08-11T13:27:17.369" v="455" actId="1076"/>
        <pc:sldMkLst>
          <pc:docMk/>
          <pc:sldMk cId="2069216713" sldId="2195"/>
        </pc:sldMkLst>
        <pc:spChg chg="mod ord">
          <ac:chgData name="Eriksson Linda SUS_IS" userId="S::linda.eriksson@livsmedelsverk.se::2ce441ca-e107-497a-a902-a0a3dc874173" providerId="AD" clId="Web-{CD1853EC-EABE-FB7C-15F9-66193637C4E8}" dt="2022-08-11T13:12:41.020" v="366"/>
          <ac:spMkLst>
            <pc:docMk/>
            <pc:sldMk cId="2069216713" sldId="2195"/>
            <ac:spMk id="2" creationId="{00000000-0000-0000-0000-000000000000}"/>
          </ac:spMkLst>
        </pc:spChg>
        <pc:spChg chg="mod ord">
          <ac:chgData name="Eriksson Linda SUS_IS" userId="S::linda.eriksson@livsmedelsverk.se::2ce441ca-e107-497a-a902-a0a3dc874173" providerId="AD" clId="Web-{CD1853EC-EABE-FB7C-15F9-66193637C4E8}" dt="2022-08-11T13:12:41.020" v="366"/>
          <ac:spMkLst>
            <pc:docMk/>
            <pc:sldMk cId="2069216713" sldId="2195"/>
            <ac:spMk id="5" creationId="{B7946CAA-3E8D-EC11-AC0A-73521F2B9F4E}"/>
          </ac:spMkLst>
        </pc:spChg>
        <pc:spChg chg="add mod">
          <ac:chgData name="Eriksson Linda SUS_IS" userId="S::linda.eriksson@livsmedelsverk.se::2ce441ca-e107-497a-a902-a0a3dc874173" providerId="AD" clId="Web-{CD1853EC-EABE-FB7C-15F9-66193637C4E8}" dt="2022-08-11T13:27:11.150" v="453" actId="14100"/>
          <ac:spMkLst>
            <pc:docMk/>
            <pc:sldMk cId="2069216713" sldId="2195"/>
            <ac:spMk id="6" creationId="{CFF9D4A8-20F9-A42E-0C42-12AF87B811B7}"/>
          </ac:spMkLst>
        </pc:spChg>
        <pc:picChg chg="add mod">
          <ac:chgData name="Eriksson Linda SUS_IS" userId="S::linda.eriksson@livsmedelsverk.se::2ce441ca-e107-497a-a902-a0a3dc874173" providerId="AD" clId="Web-{CD1853EC-EABE-FB7C-15F9-66193637C4E8}" dt="2022-08-11T13:12:47.864" v="368" actId="1076"/>
          <ac:picMkLst>
            <pc:docMk/>
            <pc:sldMk cId="2069216713" sldId="2195"/>
            <ac:picMk id="3" creationId="{040657F7-44EA-FF7B-6E67-192896006CFE}"/>
          </ac:picMkLst>
        </pc:picChg>
        <pc:picChg chg="del mod ord">
          <ac:chgData name="Eriksson Linda SUS_IS" userId="S::linda.eriksson@livsmedelsverk.se::2ce441ca-e107-497a-a902-a0a3dc874173" providerId="AD" clId="Web-{CD1853EC-EABE-FB7C-15F9-66193637C4E8}" dt="2022-08-11T13:12:43.130" v="367"/>
          <ac:picMkLst>
            <pc:docMk/>
            <pc:sldMk cId="2069216713" sldId="2195"/>
            <ac:picMk id="7" creationId="{B8531B4E-C032-1036-82F6-3F182C78CE11}"/>
          </ac:picMkLst>
        </pc:picChg>
        <pc:picChg chg="add mod">
          <ac:chgData name="Eriksson Linda SUS_IS" userId="S::linda.eriksson@livsmedelsverk.se::2ce441ca-e107-497a-a902-a0a3dc874173" providerId="AD" clId="Web-{CD1853EC-EABE-FB7C-15F9-66193637C4E8}" dt="2022-08-11T13:27:17.369" v="455" actId="1076"/>
          <ac:picMkLst>
            <pc:docMk/>
            <pc:sldMk cId="2069216713" sldId="2195"/>
            <ac:picMk id="8" creationId="{0998E532-BC42-3C4D-6FC4-989BA452E0A8}"/>
          </ac:picMkLst>
        </pc:picChg>
      </pc:sldChg>
      <pc:sldChg chg="modSp">
        <pc:chgData name="Eriksson Linda SUS_IS" userId="S::linda.eriksson@livsmedelsverk.se::2ce441ca-e107-497a-a902-a0a3dc874173" providerId="AD" clId="Web-{CD1853EC-EABE-FB7C-15F9-66193637C4E8}" dt="2022-08-11T13:34:45.957" v="802" actId="20577"/>
        <pc:sldMkLst>
          <pc:docMk/>
          <pc:sldMk cId="1838426075" sldId="2196"/>
        </pc:sldMkLst>
        <pc:spChg chg="mod">
          <ac:chgData name="Eriksson Linda SUS_IS" userId="S::linda.eriksson@livsmedelsverk.se::2ce441ca-e107-497a-a902-a0a3dc874173" providerId="AD" clId="Web-{CD1853EC-EABE-FB7C-15F9-66193637C4E8}" dt="2022-08-11T13:34:45.957" v="802" actId="20577"/>
          <ac:spMkLst>
            <pc:docMk/>
            <pc:sldMk cId="1838426075" sldId="2196"/>
            <ac:spMk id="2" creationId="{DA73CF33-EF9D-3B77-A467-17DF1D4FFC0C}"/>
          </ac:spMkLst>
        </pc:spChg>
        <pc:spChg chg="mod">
          <ac:chgData name="Eriksson Linda SUS_IS" userId="S::linda.eriksson@livsmedelsverk.se::2ce441ca-e107-497a-a902-a0a3dc874173" providerId="AD" clId="Web-{CD1853EC-EABE-FB7C-15F9-66193637C4E8}" dt="2022-08-11T13:34:13.378" v="776" actId="20577"/>
          <ac:spMkLst>
            <pc:docMk/>
            <pc:sldMk cId="1838426075" sldId="2196"/>
            <ac:spMk id="3" creationId="{E0B00602-2E9E-F213-3EC3-8BFCE0B21BD3}"/>
          </ac:spMkLst>
        </pc:spChg>
      </pc:sldChg>
      <pc:sldChg chg="del">
        <pc:chgData name="Eriksson Linda SUS_IS" userId="S::linda.eriksson@livsmedelsverk.se::2ce441ca-e107-497a-a902-a0a3dc874173" providerId="AD" clId="Web-{CD1853EC-EABE-FB7C-15F9-66193637C4E8}" dt="2022-08-11T13:05:16.135" v="202"/>
        <pc:sldMkLst>
          <pc:docMk/>
          <pc:sldMk cId="2000965181" sldId="2200"/>
        </pc:sldMkLst>
      </pc:sldChg>
      <pc:sldChg chg="ord">
        <pc:chgData name="Eriksson Linda SUS_IS" userId="S::linda.eriksson@livsmedelsverk.se::2ce441ca-e107-497a-a902-a0a3dc874173" providerId="AD" clId="Web-{CD1853EC-EABE-FB7C-15F9-66193637C4E8}" dt="2022-08-11T13:35:10.348" v="804"/>
        <pc:sldMkLst>
          <pc:docMk/>
          <pc:sldMk cId="740482573" sldId="2201"/>
        </pc:sldMkLst>
      </pc:sldChg>
      <pc:sldChg chg="modSp">
        <pc:chgData name="Eriksson Linda SUS_IS" userId="S::linda.eriksson@livsmedelsverk.se::2ce441ca-e107-497a-a902-a0a3dc874173" providerId="AD" clId="Web-{CD1853EC-EABE-FB7C-15F9-66193637C4E8}" dt="2022-08-11T13:35:52.631" v="810" actId="20577"/>
        <pc:sldMkLst>
          <pc:docMk/>
          <pc:sldMk cId="50304527" sldId="2204"/>
        </pc:sldMkLst>
        <pc:spChg chg="mod">
          <ac:chgData name="Eriksson Linda SUS_IS" userId="S::linda.eriksson@livsmedelsverk.se::2ce441ca-e107-497a-a902-a0a3dc874173" providerId="AD" clId="Web-{CD1853EC-EABE-FB7C-15F9-66193637C4E8}" dt="2022-08-11T13:35:52.631" v="810" actId="20577"/>
          <ac:spMkLst>
            <pc:docMk/>
            <pc:sldMk cId="50304527" sldId="2204"/>
            <ac:spMk id="2" creationId="{E30922B3-569E-4236-ACA3-0CE9193C82C8}"/>
          </ac:spMkLst>
        </pc:spChg>
        <pc:spChg chg="mod">
          <ac:chgData name="Eriksson Linda SUS_IS" userId="S::linda.eriksson@livsmedelsverk.se::2ce441ca-e107-497a-a902-a0a3dc874173" providerId="AD" clId="Web-{CD1853EC-EABE-FB7C-15F9-66193637C4E8}" dt="2022-08-11T13:24:14.146" v="381" actId="20577"/>
          <ac:spMkLst>
            <pc:docMk/>
            <pc:sldMk cId="50304527" sldId="2204"/>
            <ac:spMk id="4" creationId="{CA627958-0755-60C2-B28D-4D59612253D8}"/>
          </ac:spMkLst>
        </pc:spChg>
      </pc:sldChg>
      <pc:sldChg chg="del">
        <pc:chgData name="Eriksson Linda SUS_IS" userId="S::linda.eriksson@livsmedelsverk.se::2ce441ca-e107-497a-a902-a0a3dc874173" providerId="AD" clId="Web-{CD1853EC-EABE-FB7C-15F9-66193637C4E8}" dt="2022-08-11T13:05:17.166" v="203"/>
        <pc:sldMkLst>
          <pc:docMk/>
          <pc:sldMk cId="1963696470" sldId="2212"/>
        </pc:sldMkLst>
      </pc:sldChg>
      <pc:sldChg chg="del">
        <pc:chgData name="Eriksson Linda SUS_IS" userId="S::linda.eriksson@livsmedelsverk.se::2ce441ca-e107-497a-a902-a0a3dc874173" providerId="AD" clId="Web-{CD1853EC-EABE-FB7C-15F9-66193637C4E8}" dt="2022-08-11T13:05:17.885" v="204"/>
        <pc:sldMkLst>
          <pc:docMk/>
          <pc:sldMk cId="3280105020" sldId="2213"/>
        </pc:sldMkLst>
      </pc:sldChg>
      <pc:sldChg chg="modSp del">
        <pc:chgData name="Eriksson Linda SUS_IS" userId="S::linda.eriksson@livsmedelsverk.se::2ce441ca-e107-497a-a902-a0a3dc874173" providerId="AD" clId="Web-{CD1853EC-EABE-FB7C-15F9-66193637C4E8}" dt="2022-08-11T13:07:11.466" v="237"/>
        <pc:sldMkLst>
          <pc:docMk/>
          <pc:sldMk cId="2149521713" sldId="2215"/>
        </pc:sldMkLst>
        <pc:spChg chg="mod">
          <ac:chgData name="Eriksson Linda SUS_IS" userId="S::linda.eriksson@livsmedelsverk.se::2ce441ca-e107-497a-a902-a0a3dc874173" providerId="AD" clId="Web-{CD1853EC-EABE-FB7C-15F9-66193637C4E8}" dt="2022-08-11T13:07:04.622" v="233" actId="20577"/>
          <ac:spMkLst>
            <pc:docMk/>
            <pc:sldMk cId="2149521713" sldId="2215"/>
            <ac:spMk id="2" creationId="{00000000-0000-0000-0000-000000000000}"/>
          </ac:spMkLst>
        </pc:spChg>
      </pc:sldChg>
      <pc:sldChg chg="addSp delSp modSp add replId">
        <pc:chgData name="Eriksson Linda SUS_IS" userId="S::linda.eriksson@livsmedelsverk.se::2ce441ca-e107-497a-a902-a0a3dc874173" providerId="AD" clId="Web-{CD1853EC-EABE-FB7C-15F9-66193637C4E8}" dt="2022-08-11T13:33:55.175" v="774" actId="14100"/>
        <pc:sldMkLst>
          <pc:docMk/>
          <pc:sldMk cId="1742869309" sldId="2216"/>
        </pc:sldMkLst>
        <pc:spChg chg="mod">
          <ac:chgData name="Eriksson Linda SUS_IS" userId="S::linda.eriksson@livsmedelsverk.se::2ce441ca-e107-497a-a902-a0a3dc874173" providerId="AD" clId="Web-{CD1853EC-EABE-FB7C-15F9-66193637C4E8}" dt="2022-08-11T13:33:11.674" v="718" actId="20577"/>
          <ac:spMkLst>
            <pc:docMk/>
            <pc:sldMk cId="1742869309" sldId="2216"/>
            <ac:spMk id="2" creationId="{DA73CF33-EF9D-3B77-A467-17DF1D4FFC0C}"/>
          </ac:spMkLst>
        </pc:spChg>
        <pc:spChg chg="mod">
          <ac:chgData name="Eriksson Linda SUS_IS" userId="S::linda.eriksson@livsmedelsverk.se::2ce441ca-e107-497a-a902-a0a3dc874173" providerId="AD" clId="Web-{CD1853EC-EABE-FB7C-15F9-66193637C4E8}" dt="2022-08-11T13:06:42.527" v="228" actId="20577"/>
          <ac:spMkLst>
            <pc:docMk/>
            <pc:sldMk cId="1742869309" sldId="2216"/>
            <ac:spMk id="3" creationId="{E0B00602-2E9E-F213-3EC3-8BFCE0B21BD3}"/>
          </ac:spMkLst>
        </pc:spChg>
        <pc:spChg chg="add mod">
          <ac:chgData name="Eriksson Linda SUS_IS" userId="S::linda.eriksson@livsmedelsverk.se::2ce441ca-e107-497a-a902-a0a3dc874173" providerId="AD" clId="Web-{CD1853EC-EABE-FB7C-15F9-66193637C4E8}" dt="2022-08-11T13:06:26.824" v="214"/>
          <ac:spMkLst>
            <pc:docMk/>
            <pc:sldMk cId="1742869309" sldId="2216"/>
            <ac:spMk id="6" creationId="{6DF23A6A-A7A4-0059-3C74-B6E1C10AC390}"/>
          </ac:spMkLst>
        </pc:spChg>
        <pc:spChg chg="add mod">
          <ac:chgData name="Eriksson Linda SUS_IS" userId="S::linda.eriksson@livsmedelsverk.se::2ce441ca-e107-497a-a902-a0a3dc874173" providerId="AD" clId="Web-{CD1853EC-EABE-FB7C-15F9-66193637C4E8}" dt="2022-08-11T13:33:55.175" v="774" actId="14100"/>
          <ac:spMkLst>
            <pc:docMk/>
            <pc:sldMk cId="1742869309" sldId="2216"/>
            <ac:spMk id="10" creationId="{95949DC7-BEEE-1615-D326-9639EB8AA375}"/>
          </ac:spMkLst>
        </pc:spChg>
        <pc:picChg chg="del">
          <ac:chgData name="Eriksson Linda SUS_IS" userId="S::linda.eriksson@livsmedelsverk.se::2ce441ca-e107-497a-a902-a0a3dc874173" providerId="AD" clId="Web-{CD1853EC-EABE-FB7C-15F9-66193637C4E8}" dt="2022-08-11T13:06:26.824" v="214"/>
          <ac:picMkLst>
            <pc:docMk/>
            <pc:sldMk cId="1742869309" sldId="2216"/>
            <ac:picMk id="5" creationId="{F9B874AE-82B8-1471-94D2-EFF017CEEB81}"/>
          </ac:picMkLst>
        </pc:picChg>
        <pc:picChg chg="add">
          <ac:chgData name="Eriksson Linda SUS_IS" userId="S::linda.eriksson@livsmedelsverk.se::2ce441ca-e107-497a-a902-a0a3dc874173" providerId="AD" clId="Web-{CD1853EC-EABE-FB7C-15F9-66193637C4E8}" dt="2022-08-11T13:06:27.246" v="215"/>
          <ac:picMkLst>
            <pc:docMk/>
            <pc:sldMk cId="1742869309" sldId="2216"/>
            <ac:picMk id="8" creationId="{0E8F05C2-62DF-9A7E-D576-583D398FD339}"/>
          </ac:picMkLst>
        </pc:picChg>
      </pc:sldChg>
      <pc:sldChg chg="addSp modSp add mod replId modShow">
        <pc:chgData name="Eriksson Linda SUS_IS" userId="S::linda.eriksson@livsmedelsverk.se::2ce441ca-e107-497a-a902-a0a3dc874173" providerId="AD" clId="Web-{CD1853EC-EABE-FB7C-15F9-66193637C4E8}" dt="2022-08-11T13:38:13.446" v="864" actId="1076"/>
        <pc:sldMkLst>
          <pc:docMk/>
          <pc:sldMk cId="1631975187" sldId="2217"/>
        </pc:sldMkLst>
        <pc:spChg chg="mod">
          <ac:chgData name="Eriksson Linda SUS_IS" userId="S::linda.eriksson@livsmedelsverk.se::2ce441ca-e107-497a-a902-a0a3dc874173" providerId="AD" clId="Web-{CD1853EC-EABE-FB7C-15F9-66193637C4E8}" dt="2022-08-11T13:36:39.319" v="838" actId="20577"/>
          <ac:spMkLst>
            <pc:docMk/>
            <pc:sldMk cId="1631975187" sldId="2217"/>
            <ac:spMk id="2" creationId="{46916819-7570-130C-2C76-CF47BFDFF71A}"/>
          </ac:spMkLst>
        </pc:spChg>
        <pc:spChg chg="mod">
          <ac:chgData name="Eriksson Linda SUS_IS" userId="S::linda.eriksson@livsmedelsverk.se::2ce441ca-e107-497a-a902-a0a3dc874173" providerId="AD" clId="Web-{CD1853EC-EABE-FB7C-15F9-66193637C4E8}" dt="2022-08-11T13:36:16.928" v="819" actId="20577"/>
          <ac:spMkLst>
            <pc:docMk/>
            <pc:sldMk cId="1631975187" sldId="2217"/>
            <ac:spMk id="3" creationId="{B9B68AEE-E98F-7B43-E889-9E83C6F0268A}"/>
          </ac:spMkLst>
        </pc:spChg>
        <pc:spChg chg="add mod">
          <ac:chgData name="Eriksson Linda SUS_IS" userId="S::linda.eriksson@livsmedelsverk.se::2ce441ca-e107-497a-a902-a0a3dc874173" providerId="AD" clId="Web-{CD1853EC-EABE-FB7C-15F9-66193637C4E8}" dt="2022-08-11T13:38:13.446" v="864" actId="1076"/>
          <ac:spMkLst>
            <pc:docMk/>
            <pc:sldMk cId="1631975187" sldId="2217"/>
            <ac:spMk id="5" creationId="{44D88E6E-69F8-7EDE-5758-CAC470693DA6}"/>
          </ac:spMkLst>
        </pc:spChg>
        <pc:spChg chg="mod">
          <ac:chgData name="Eriksson Linda SUS_IS" userId="S::linda.eriksson@livsmedelsverk.se::2ce441ca-e107-497a-a902-a0a3dc874173" providerId="AD" clId="Web-{CD1853EC-EABE-FB7C-15F9-66193637C4E8}" dt="2022-08-11T13:37:37.680" v="862" actId="20577"/>
          <ac:spMkLst>
            <pc:docMk/>
            <pc:sldMk cId="1631975187" sldId="2217"/>
            <ac:spMk id="6" creationId="{D0016258-DB54-699B-73BC-45FDC6A969D6}"/>
          </ac:spMkLst>
        </pc:spChg>
      </pc:sldChg>
      <pc:sldChg chg="add del replId">
        <pc:chgData name="Eriksson Linda SUS_IS" userId="S::linda.eriksson@livsmedelsverk.se::2ce441ca-e107-497a-a902-a0a3dc874173" providerId="AD" clId="Web-{CD1853EC-EABE-FB7C-15F9-66193637C4E8}" dt="2022-08-11T13:35:51.162" v="809"/>
        <pc:sldMkLst>
          <pc:docMk/>
          <pc:sldMk cId="2617022726" sldId="2218"/>
        </pc:sldMkLst>
      </pc:sldChg>
    </pc:docChg>
  </pc:docChgLst>
  <pc:docChgLst>
    <pc:chgData name="Strandh Ingela SUS_IS" userId="S::ingstr@livsmedelsverk.se::ab1041b7-3012-475e-9ee5-b257db1f6f4e" providerId="AD" clId="Web-{883B396B-45C3-965D-F60C-5177FE76F7C8}"/>
    <pc:docChg chg="modSld">
      <pc:chgData name="Strandh Ingela SUS_IS" userId="S::ingstr@livsmedelsverk.se::ab1041b7-3012-475e-9ee5-b257db1f6f4e" providerId="AD" clId="Web-{883B396B-45C3-965D-F60C-5177FE76F7C8}" dt="2022-06-20T15:15:32.712" v="1" actId="20577"/>
      <pc:docMkLst>
        <pc:docMk/>
      </pc:docMkLst>
      <pc:sldChg chg="modSp">
        <pc:chgData name="Strandh Ingela SUS_IS" userId="S::ingstr@livsmedelsverk.se::ab1041b7-3012-475e-9ee5-b257db1f6f4e" providerId="AD" clId="Web-{883B396B-45C3-965D-F60C-5177FE76F7C8}" dt="2022-06-20T15:15:32.712" v="1" actId="20577"/>
        <pc:sldMkLst>
          <pc:docMk/>
          <pc:sldMk cId="2000965181" sldId="2200"/>
        </pc:sldMkLst>
        <pc:spChg chg="mod">
          <ac:chgData name="Strandh Ingela SUS_IS" userId="S::ingstr@livsmedelsverk.se::ab1041b7-3012-475e-9ee5-b257db1f6f4e" providerId="AD" clId="Web-{883B396B-45C3-965D-F60C-5177FE76F7C8}" dt="2022-06-20T15:15:32.712" v="1" actId="20577"/>
          <ac:spMkLst>
            <pc:docMk/>
            <pc:sldMk cId="2000965181" sldId="2200"/>
            <ac:spMk id="4" creationId="{451F06C6-86E1-9418-86CA-FECB9A5DEF9C}"/>
          </ac:spMkLst>
        </pc:spChg>
      </pc:sldChg>
    </pc:docChg>
  </pc:docChgLst>
  <pc:docChgLst>
    <pc:chgData name="Eriksson Linda SUS_IS" userId="S::linda.eriksson@livsmedelsverk.se::2ce441ca-e107-497a-a902-a0a3dc874173" providerId="AD" clId="Web-{CD98EAB3-69AD-0E1F-A116-8DCF7A62F54F}"/>
    <pc:docChg chg="modSld">
      <pc:chgData name="Eriksson Linda SUS_IS" userId="S::linda.eriksson@livsmedelsverk.se::2ce441ca-e107-497a-a902-a0a3dc874173" providerId="AD" clId="Web-{CD98EAB3-69AD-0E1F-A116-8DCF7A62F54F}" dt="2022-10-17T13:39:39.602" v="15" actId="20577"/>
      <pc:docMkLst>
        <pc:docMk/>
      </pc:docMkLst>
      <pc:sldChg chg="modSp">
        <pc:chgData name="Eriksson Linda SUS_IS" userId="S::linda.eriksson@livsmedelsverk.se::2ce441ca-e107-497a-a902-a0a3dc874173" providerId="AD" clId="Web-{CD98EAB3-69AD-0E1F-A116-8DCF7A62F54F}" dt="2022-10-17T13:39:39.602" v="15" actId="20577"/>
        <pc:sldMkLst>
          <pc:docMk/>
          <pc:sldMk cId="1409146701" sldId="2162"/>
        </pc:sldMkLst>
        <pc:spChg chg="mod">
          <ac:chgData name="Eriksson Linda SUS_IS" userId="S::linda.eriksson@livsmedelsverk.se::2ce441ca-e107-497a-a902-a0a3dc874173" providerId="AD" clId="Web-{CD98EAB3-69AD-0E1F-A116-8DCF7A62F54F}" dt="2022-10-17T13:39:39.602" v="15" actId="20577"/>
          <ac:spMkLst>
            <pc:docMk/>
            <pc:sldMk cId="1409146701" sldId="2162"/>
            <ac:spMk id="52" creationId="{3CAA382C-4574-4C27-AB11-951BDE0FAB79}"/>
          </ac:spMkLst>
        </pc:spChg>
      </pc:sldChg>
    </pc:docChg>
  </pc:docChgLst>
  <pc:docChgLst>
    <pc:chgData name="Strandh Ingela SUS_DI" userId="S::ingstr@livsmedelsverk.se::ab1041b7-3012-475e-9ee5-b257db1f6f4e" providerId="AD" clId="Web-{FEA1AAA2-F57A-0530-B34B-83B926CA2F39}"/>
    <pc:docChg chg="addSld delSld modSld">
      <pc:chgData name="Strandh Ingela SUS_DI" userId="S::ingstr@livsmedelsverk.se::ab1041b7-3012-475e-9ee5-b257db1f6f4e" providerId="AD" clId="Web-{FEA1AAA2-F57A-0530-B34B-83B926CA2F39}" dt="2023-03-20T16:27:18.558" v="275" actId="1076"/>
      <pc:docMkLst>
        <pc:docMk/>
      </pc:docMkLst>
      <pc:sldChg chg="modNotes">
        <pc:chgData name="Strandh Ingela SUS_DI" userId="S::ingstr@livsmedelsverk.se::ab1041b7-3012-475e-9ee5-b257db1f6f4e" providerId="AD" clId="Web-{FEA1AAA2-F57A-0530-B34B-83B926CA2F39}" dt="2023-03-20T11:40:36.082" v="157"/>
        <pc:sldMkLst>
          <pc:docMk/>
          <pc:sldMk cId="3770834601" sldId="2350"/>
        </pc:sldMkLst>
      </pc:sldChg>
      <pc:sldChg chg="modSp del">
        <pc:chgData name="Strandh Ingela SUS_DI" userId="S::ingstr@livsmedelsverk.se::ab1041b7-3012-475e-9ee5-b257db1f6f4e" providerId="AD" clId="Web-{FEA1AAA2-F57A-0530-B34B-83B926CA2F39}" dt="2023-03-20T11:41:33.912" v="176"/>
        <pc:sldMkLst>
          <pc:docMk/>
          <pc:sldMk cId="2005076243" sldId="2400"/>
        </pc:sldMkLst>
        <pc:spChg chg="mod">
          <ac:chgData name="Strandh Ingela SUS_DI" userId="S::ingstr@livsmedelsverk.se::ab1041b7-3012-475e-9ee5-b257db1f6f4e" providerId="AD" clId="Web-{FEA1AAA2-F57A-0530-B34B-83B926CA2F39}" dt="2023-03-20T11:40:42.317" v="158" actId="20577"/>
          <ac:spMkLst>
            <pc:docMk/>
            <pc:sldMk cId="2005076243" sldId="2400"/>
            <ac:spMk id="3" creationId="{00000000-0000-0000-0000-000000000000}"/>
          </ac:spMkLst>
        </pc:spChg>
      </pc:sldChg>
      <pc:sldChg chg="modSp">
        <pc:chgData name="Strandh Ingela SUS_DI" userId="S::ingstr@livsmedelsverk.se::ab1041b7-3012-475e-9ee5-b257db1f6f4e" providerId="AD" clId="Web-{FEA1AAA2-F57A-0530-B34B-83B926CA2F39}" dt="2023-03-19T16:10:28.886" v="59" actId="20577"/>
        <pc:sldMkLst>
          <pc:docMk/>
          <pc:sldMk cId="3895476629" sldId="2449"/>
        </pc:sldMkLst>
        <pc:spChg chg="mod">
          <ac:chgData name="Strandh Ingela SUS_DI" userId="S::ingstr@livsmedelsverk.se::ab1041b7-3012-475e-9ee5-b257db1f6f4e" providerId="AD" clId="Web-{FEA1AAA2-F57A-0530-B34B-83B926CA2F39}" dt="2023-03-19T16:10:28.886" v="59" actId="20577"/>
          <ac:spMkLst>
            <pc:docMk/>
            <pc:sldMk cId="3895476629" sldId="2449"/>
            <ac:spMk id="3" creationId="{00000000-0000-0000-0000-000000000000}"/>
          </ac:spMkLst>
        </pc:spChg>
      </pc:sldChg>
      <pc:sldChg chg="del">
        <pc:chgData name="Strandh Ingela SUS_DI" userId="S::ingstr@livsmedelsverk.se::ab1041b7-3012-475e-9ee5-b257db1f6f4e" providerId="AD" clId="Web-{FEA1AAA2-F57A-0530-B34B-83B926CA2F39}" dt="2023-03-20T11:57:54.554" v="205"/>
        <pc:sldMkLst>
          <pc:docMk/>
          <pc:sldMk cId="3472348100" sldId="2456"/>
        </pc:sldMkLst>
      </pc:sldChg>
      <pc:sldChg chg="del">
        <pc:chgData name="Strandh Ingela SUS_DI" userId="S::ingstr@livsmedelsverk.se::ab1041b7-3012-475e-9ee5-b257db1f6f4e" providerId="AD" clId="Web-{FEA1AAA2-F57A-0530-B34B-83B926CA2F39}" dt="2023-03-19T16:13:27.685" v="149"/>
        <pc:sldMkLst>
          <pc:docMk/>
          <pc:sldMk cId="3562268387" sldId="2458"/>
        </pc:sldMkLst>
      </pc:sldChg>
      <pc:sldChg chg="del">
        <pc:chgData name="Strandh Ingela SUS_DI" userId="S::ingstr@livsmedelsverk.se::ab1041b7-3012-475e-9ee5-b257db1f6f4e" providerId="AD" clId="Web-{FEA1AAA2-F57A-0530-B34B-83B926CA2F39}" dt="2023-03-19T16:09:26.166" v="49"/>
        <pc:sldMkLst>
          <pc:docMk/>
          <pc:sldMk cId="3071264789" sldId="2464"/>
        </pc:sldMkLst>
      </pc:sldChg>
      <pc:sldChg chg="modSp">
        <pc:chgData name="Strandh Ingela SUS_DI" userId="S::ingstr@livsmedelsverk.se::ab1041b7-3012-475e-9ee5-b257db1f6f4e" providerId="AD" clId="Web-{FEA1AAA2-F57A-0530-B34B-83B926CA2F39}" dt="2023-03-20T12:05:06.686" v="233" actId="1076"/>
        <pc:sldMkLst>
          <pc:docMk/>
          <pc:sldMk cId="1789884328" sldId="2470"/>
        </pc:sldMkLst>
        <pc:spChg chg="mod">
          <ac:chgData name="Strandh Ingela SUS_DI" userId="S::ingstr@livsmedelsverk.se::ab1041b7-3012-475e-9ee5-b257db1f6f4e" providerId="AD" clId="Web-{FEA1AAA2-F57A-0530-B34B-83B926CA2F39}" dt="2023-03-20T12:05:06.686" v="233" actId="1076"/>
          <ac:spMkLst>
            <pc:docMk/>
            <pc:sldMk cId="1789884328" sldId="2470"/>
            <ac:spMk id="2" creationId="{00000000-0000-0000-0000-000000000000}"/>
          </ac:spMkLst>
        </pc:spChg>
      </pc:sldChg>
      <pc:sldChg chg="del">
        <pc:chgData name="Strandh Ingela SUS_DI" userId="S::ingstr@livsmedelsverk.se::ab1041b7-3012-475e-9ee5-b257db1f6f4e" providerId="AD" clId="Web-{FEA1AAA2-F57A-0530-B34B-83B926CA2F39}" dt="2023-03-20T12:03:42.029" v="223"/>
        <pc:sldMkLst>
          <pc:docMk/>
          <pc:sldMk cId="1571022086" sldId="2472"/>
        </pc:sldMkLst>
      </pc:sldChg>
      <pc:sldChg chg="addSp modSp">
        <pc:chgData name="Strandh Ingela SUS_DI" userId="S::ingstr@livsmedelsverk.se::ab1041b7-3012-475e-9ee5-b257db1f6f4e" providerId="AD" clId="Web-{FEA1AAA2-F57A-0530-B34B-83B926CA2F39}" dt="2023-03-20T16:27:18.558" v="275" actId="1076"/>
        <pc:sldMkLst>
          <pc:docMk/>
          <pc:sldMk cId="1858046339" sldId="2473"/>
        </pc:sldMkLst>
        <pc:spChg chg="add mod">
          <ac:chgData name="Strandh Ingela SUS_DI" userId="S::ingstr@livsmedelsverk.se::ab1041b7-3012-475e-9ee5-b257db1f6f4e" providerId="AD" clId="Web-{FEA1AAA2-F57A-0530-B34B-83B926CA2F39}" dt="2023-03-20T16:27:18.558" v="275" actId="1076"/>
          <ac:spMkLst>
            <pc:docMk/>
            <pc:sldMk cId="1858046339" sldId="2473"/>
            <ac:spMk id="7" creationId="{80D2070D-369F-5B70-FA1D-1943E0B1941B}"/>
          </ac:spMkLst>
        </pc:spChg>
        <pc:spChg chg="mod">
          <ac:chgData name="Strandh Ingela SUS_DI" userId="S::ingstr@livsmedelsverk.se::ab1041b7-3012-475e-9ee5-b257db1f6f4e" providerId="AD" clId="Web-{FEA1AAA2-F57A-0530-B34B-83B926CA2F39}" dt="2023-03-20T16:27:13.120" v="272"/>
          <ac:spMkLst>
            <pc:docMk/>
            <pc:sldMk cId="1858046339" sldId="2473"/>
            <ac:spMk id="10" creationId="{38EC4DB6-C3B1-B0BC-CD10-75C95AEA71D1}"/>
          </ac:spMkLst>
        </pc:spChg>
        <pc:spChg chg="mod">
          <ac:chgData name="Strandh Ingela SUS_DI" userId="S::ingstr@livsmedelsverk.se::ab1041b7-3012-475e-9ee5-b257db1f6f4e" providerId="AD" clId="Web-{FEA1AAA2-F57A-0530-B34B-83B926CA2F39}" dt="2023-03-20T16:27:10.105" v="271"/>
          <ac:spMkLst>
            <pc:docMk/>
            <pc:sldMk cId="1858046339" sldId="2473"/>
            <ac:spMk id="16" creationId="{50EBD95B-B014-A200-0A53-59085310111F}"/>
          </ac:spMkLst>
        </pc:spChg>
        <pc:graphicFrameChg chg="mod modGraphic">
          <ac:chgData name="Strandh Ingela SUS_DI" userId="S::ingstr@livsmedelsverk.se::ab1041b7-3012-475e-9ee5-b257db1f6f4e" providerId="AD" clId="Web-{FEA1AAA2-F57A-0530-B34B-83B926CA2F39}" dt="2023-03-20T16:27:05.949" v="270"/>
          <ac:graphicFrameMkLst>
            <pc:docMk/>
            <pc:sldMk cId="1858046339" sldId="2473"/>
            <ac:graphicFrameMk id="5" creationId="{11461344-7674-9517-859D-9A598A54EE76}"/>
          </ac:graphicFrameMkLst>
        </pc:graphicFrameChg>
      </pc:sldChg>
      <pc:sldChg chg="modSp">
        <pc:chgData name="Strandh Ingela SUS_DI" userId="S::ingstr@livsmedelsverk.se::ab1041b7-3012-475e-9ee5-b257db1f6f4e" providerId="AD" clId="Web-{FEA1AAA2-F57A-0530-B34B-83B926CA2F39}" dt="2023-03-20T12:05:57.922" v="239" actId="20577"/>
        <pc:sldMkLst>
          <pc:docMk/>
          <pc:sldMk cId="301952008" sldId="2482"/>
        </pc:sldMkLst>
        <pc:spChg chg="mod">
          <ac:chgData name="Strandh Ingela SUS_DI" userId="S::ingstr@livsmedelsverk.se::ab1041b7-3012-475e-9ee5-b257db1f6f4e" providerId="AD" clId="Web-{FEA1AAA2-F57A-0530-B34B-83B926CA2F39}" dt="2023-03-20T11:41:32.896" v="175" actId="20577"/>
          <ac:spMkLst>
            <pc:docMk/>
            <pc:sldMk cId="301952008" sldId="2482"/>
            <ac:spMk id="3" creationId="{00000000-0000-0000-0000-000000000000}"/>
          </ac:spMkLst>
        </pc:spChg>
        <pc:spChg chg="mod">
          <ac:chgData name="Strandh Ingela SUS_DI" userId="S::ingstr@livsmedelsverk.se::ab1041b7-3012-475e-9ee5-b257db1f6f4e" providerId="AD" clId="Web-{FEA1AAA2-F57A-0530-B34B-83B926CA2F39}" dt="2023-03-20T12:05:57.922" v="239" actId="20577"/>
          <ac:spMkLst>
            <pc:docMk/>
            <pc:sldMk cId="301952008" sldId="2482"/>
            <ac:spMk id="4" creationId="{00000000-0000-0000-0000-000000000000}"/>
          </ac:spMkLst>
        </pc:spChg>
      </pc:sldChg>
      <pc:sldChg chg="modSp delCm">
        <pc:chgData name="Strandh Ingela SUS_DI" userId="S::ingstr@livsmedelsverk.se::ab1041b7-3012-475e-9ee5-b257db1f6f4e" providerId="AD" clId="Web-{FEA1AAA2-F57A-0530-B34B-83B926CA2F39}" dt="2023-03-20T12:05:29.718" v="238" actId="20577"/>
        <pc:sldMkLst>
          <pc:docMk/>
          <pc:sldMk cId="2973149774" sldId="2486"/>
        </pc:sldMkLst>
        <pc:spChg chg="mod">
          <ac:chgData name="Strandh Ingela SUS_DI" userId="S::ingstr@livsmedelsverk.se::ab1041b7-3012-475e-9ee5-b257db1f6f4e" providerId="AD" clId="Web-{FEA1AAA2-F57A-0530-B34B-83B926CA2F39}" dt="2023-03-20T12:05:29.718" v="238" actId="20577"/>
          <ac:spMkLst>
            <pc:docMk/>
            <pc:sldMk cId="2973149774" sldId="2486"/>
            <ac:spMk id="3" creationId="{00000000-0000-0000-0000-000000000000}"/>
          </ac:spMkLst>
        </pc:spChg>
        <pc:extLst>
          <p:ext xmlns:p="http://schemas.openxmlformats.org/presentationml/2006/main" uri="{D6D511B9-2390-475A-947B-AFAB55BFBCF1}">
            <pc226:cmChg xmlns:pc226="http://schemas.microsoft.com/office/powerpoint/2022/06/main/command" chg="del">
              <pc226:chgData name="Strandh Ingela SUS_DI" userId="S::ingstr@livsmedelsverk.se::ab1041b7-3012-475e-9ee5-b257db1f6f4e" providerId="AD" clId="Web-{FEA1AAA2-F57A-0530-B34B-83B926CA2F39}" dt="2023-03-20T11:47:33.449" v="184"/>
              <pc2:cmMkLst xmlns:pc2="http://schemas.microsoft.com/office/powerpoint/2019/9/main/command">
                <pc:docMk/>
                <pc:sldMk cId="2973149774" sldId="2486"/>
                <pc2:cmMk id="{8B9E2D37-0C33-4DAC-B1F9-B81EECDCD845}"/>
              </pc2:cmMkLst>
            </pc226:cmChg>
          </p:ext>
        </pc:extLst>
      </pc:sldChg>
      <pc:sldChg chg="delSp modSp">
        <pc:chgData name="Strandh Ingela SUS_DI" userId="S::ingstr@livsmedelsverk.se::ab1041b7-3012-475e-9ee5-b257db1f6f4e" providerId="AD" clId="Web-{FEA1AAA2-F57A-0530-B34B-83B926CA2F39}" dt="2023-03-20T12:03:24.778" v="221" actId="20577"/>
        <pc:sldMkLst>
          <pc:docMk/>
          <pc:sldMk cId="3009826125" sldId="2487"/>
        </pc:sldMkLst>
        <pc:spChg chg="mod">
          <ac:chgData name="Strandh Ingela SUS_DI" userId="S::ingstr@livsmedelsverk.se::ab1041b7-3012-475e-9ee5-b257db1f6f4e" providerId="AD" clId="Web-{FEA1AAA2-F57A-0530-B34B-83B926CA2F39}" dt="2023-03-20T12:03:24.778" v="221" actId="20577"/>
          <ac:spMkLst>
            <pc:docMk/>
            <pc:sldMk cId="3009826125" sldId="2487"/>
            <ac:spMk id="4" creationId="{00000000-0000-0000-0000-000000000000}"/>
          </ac:spMkLst>
        </pc:spChg>
        <pc:spChg chg="del mod">
          <ac:chgData name="Strandh Ingela SUS_DI" userId="S::ingstr@livsmedelsverk.se::ab1041b7-3012-475e-9ee5-b257db1f6f4e" providerId="AD" clId="Web-{FEA1AAA2-F57A-0530-B34B-83B926CA2F39}" dt="2023-03-19T16:09:04.978" v="47"/>
          <ac:spMkLst>
            <pc:docMk/>
            <pc:sldMk cId="3009826125" sldId="2487"/>
            <ac:spMk id="5" creationId="{2012C2F4-C51C-D4F3-1848-48B8BB681BB2}"/>
          </ac:spMkLst>
        </pc:spChg>
        <pc:spChg chg="mod">
          <ac:chgData name="Strandh Ingela SUS_DI" userId="S::ingstr@livsmedelsverk.se::ab1041b7-3012-475e-9ee5-b257db1f6f4e" providerId="AD" clId="Web-{FEA1AAA2-F57A-0530-B34B-83B926CA2F39}" dt="2023-03-20T11:53:40.034" v="201" actId="20577"/>
          <ac:spMkLst>
            <pc:docMk/>
            <pc:sldMk cId="3009826125" sldId="2487"/>
            <ac:spMk id="6" creationId="{BEF367EA-95B6-A9CE-D507-244A781FFA43}"/>
          </ac:spMkLst>
        </pc:spChg>
      </pc:sldChg>
      <pc:sldChg chg="del">
        <pc:chgData name="Strandh Ingela SUS_DI" userId="S::ingstr@livsmedelsverk.se::ab1041b7-3012-475e-9ee5-b257db1f6f4e" providerId="AD" clId="Web-{FEA1AAA2-F57A-0530-B34B-83B926CA2F39}" dt="2023-03-20T12:00:20.541" v="206"/>
        <pc:sldMkLst>
          <pc:docMk/>
          <pc:sldMk cId="1045816731" sldId="2488"/>
        </pc:sldMkLst>
      </pc:sldChg>
      <pc:sldChg chg="addSp delSp modSp">
        <pc:chgData name="Strandh Ingela SUS_DI" userId="S::ingstr@livsmedelsverk.se::ab1041b7-3012-475e-9ee5-b257db1f6f4e" providerId="AD" clId="Web-{FEA1AAA2-F57A-0530-B34B-83B926CA2F39}" dt="2023-03-20T12:07:06.126" v="241"/>
        <pc:sldMkLst>
          <pc:docMk/>
          <pc:sldMk cId="1264472926" sldId="2490"/>
        </pc:sldMkLst>
        <pc:spChg chg="mod">
          <ac:chgData name="Strandh Ingela SUS_DI" userId="S::ingstr@livsmedelsverk.se::ab1041b7-3012-475e-9ee5-b257db1f6f4e" providerId="AD" clId="Web-{FEA1AAA2-F57A-0530-B34B-83B926CA2F39}" dt="2023-03-20T12:04:17.201" v="229" actId="20577"/>
          <ac:spMkLst>
            <pc:docMk/>
            <pc:sldMk cId="1264472926" sldId="2490"/>
            <ac:spMk id="3" creationId="{00000000-0000-0000-0000-000000000000}"/>
          </ac:spMkLst>
        </pc:spChg>
        <pc:spChg chg="add del mod">
          <ac:chgData name="Strandh Ingela SUS_DI" userId="S::ingstr@livsmedelsverk.se::ab1041b7-3012-475e-9ee5-b257db1f6f4e" providerId="AD" clId="Web-{FEA1AAA2-F57A-0530-B34B-83B926CA2F39}" dt="2023-03-20T12:07:06.126" v="241"/>
          <ac:spMkLst>
            <pc:docMk/>
            <pc:sldMk cId="1264472926" sldId="2490"/>
            <ac:spMk id="5" creationId="{C1423AD2-D969-06FD-E939-9E4B7D728077}"/>
          </ac:spMkLst>
        </pc:spChg>
        <pc:spChg chg="del mod">
          <ac:chgData name="Strandh Ingela SUS_DI" userId="S::ingstr@livsmedelsverk.se::ab1041b7-3012-475e-9ee5-b257db1f6f4e" providerId="AD" clId="Web-{FEA1AAA2-F57A-0530-B34B-83B926CA2F39}" dt="2023-03-20T12:04:04.107" v="224"/>
          <ac:spMkLst>
            <pc:docMk/>
            <pc:sldMk cId="1264472926" sldId="2490"/>
            <ac:spMk id="10" creationId="{49F88BC8-FDC7-5E61-61BC-19D07E373346}"/>
          </ac:spMkLst>
        </pc:spChg>
        <pc:picChg chg="add mod ord modCrop">
          <ac:chgData name="Strandh Ingela SUS_DI" userId="S::ingstr@livsmedelsverk.se::ab1041b7-3012-475e-9ee5-b257db1f6f4e" providerId="AD" clId="Web-{FEA1AAA2-F57A-0530-B34B-83B926CA2F39}" dt="2023-03-20T12:07:06.126" v="241"/>
          <ac:picMkLst>
            <pc:docMk/>
            <pc:sldMk cId="1264472926" sldId="2490"/>
            <ac:picMk id="6" creationId="{6A85B9BD-42E7-13CB-520D-DAC9156FA0ED}"/>
          </ac:picMkLst>
        </pc:picChg>
        <pc:picChg chg="del">
          <ac:chgData name="Strandh Ingela SUS_DI" userId="S::ingstr@livsmedelsverk.se::ab1041b7-3012-475e-9ee5-b257db1f6f4e" providerId="AD" clId="Web-{FEA1AAA2-F57A-0530-B34B-83B926CA2F39}" dt="2023-03-20T12:06:51.595" v="240"/>
          <ac:picMkLst>
            <pc:docMk/>
            <pc:sldMk cId="1264472926" sldId="2490"/>
            <ac:picMk id="8" creationId="{F8D6A815-7530-D6A8-D1F5-78DE0659CCBB}"/>
          </ac:picMkLst>
        </pc:picChg>
      </pc:sldChg>
      <pc:sldChg chg="addSp delSp modSp add delCm modCm">
        <pc:chgData name="Strandh Ingela SUS_DI" userId="S::ingstr@livsmedelsverk.se::ab1041b7-3012-475e-9ee5-b257db1f6f4e" providerId="AD" clId="Web-{FEA1AAA2-F57A-0530-B34B-83B926CA2F39}" dt="2023-03-20T15:21:56.671" v="268" actId="20577"/>
        <pc:sldMkLst>
          <pc:docMk/>
          <pc:sldMk cId="3808139954" sldId="2493"/>
        </pc:sldMkLst>
        <pc:spChg chg="mod">
          <ac:chgData name="Strandh Ingela SUS_DI" userId="S::ingstr@livsmedelsverk.se::ab1041b7-3012-475e-9ee5-b257db1f6f4e" providerId="AD" clId="Web-{FEA1AAA2-F57A-0530-B34B-83B926CA2F39}" dt="2023-03-20T15:21:56.671" v="268" actId="20577"/>
          <ac:spMkLst>
            <pc:docMk/>
            <pc:sldMk cId="3808139954" sldId="2493"/>
            <ac:spMk id="3" creationId="{86815E79-03AA-B0AE-F3E6-C04601005FAB}"/>
          </ac:spMkLst>
        </pc:spChg>
        <pc:spChg chg="add del mod">
          <ac:chgData name="Strandh Ingela SUS_DI" userId="S::ingstr@livsmedelsverk.se::ab1041b7-3012-475e-9ee5-b257db1f6f4e" providerId="AD" clId="Web-{FEA1AAA2-F57A-0530-B34B-83B926CA2F39}" dt="2023-03-20T12:02:51.856" v="208"/>
          <ac:spMkLst>
            <pc:docMk/>
            <pc:sldMk cId="3808139954" sldId="2493"/>
            <ac:spMk id="6" creationId="{F19FCA99-91FE-FD1E-6A93-55E6242DFE53}"/>
          </ac:spMkLst>
        </pc:spChg>
        <pc:picChg chg="del">
          <ac:chgData name="Strandh Ingela SUS_DI" userId="S::ingstr@livsmedelsverk.se::ab1041b7-3012-475e-9ee5-b257db1f6f4e" providerId="AD" clId="Web-{FEA1AAA2-F57A-0530-B34B-83B926CA2F39}" dt="2023-03-20T12:02:41.528" v="207"/>
          <ac:picMkLst>
            <pc:docMk/>
            <pc:sldMk cId="3808139954" sldId="2493"/>
            <ac:picMk id="2" creationId="{D60146B0-3F34-CFA1-7621-0D917F527759}"/>
          </ac:picMkLst>
        </pc:picChg>
        <pc:picChg chg="add mod ord modCrop">
          <ac:chgData name="Strandh Ingela SUS_DI" userId="S::ingstr@livsmedelsverk.se::ab1041b7-3012-475e-9ee5-b257db1f6f4e" providerId="AD" clId="Web-{FEA1AAA2-F57A-0530-B34B-83B926CA2F39}" dt="2023-03-20T12:02:51.856" v="208"/>
          <ac:picMkLst>
            <pc:docMk/>
            <pc:sldMk cId="3808139954" sldId="2493"/>
            <ac:picMk id="7" creationId="{E469C180-8AEC-B5A4-280E-E8AF693D9E44}"/>
          </ac:picMkLst>
        </pc:picChg>
        <pc:extLst>
          <p:ext xmlns:p="http://schemas.openxmlformats.org/presentationml/2006/main" uri="{D6D511B9-2390-475A-947B-AFAB55BFBCF1}">
            <pc226:cmChg xmlns:pc226="http://schemas.microsoft.com/office/powerpoint/2022/06/main/command" chg="del mod">
              <pc226:chgData name="Strandh Ingela SUS_DI" userId="S::ingstr@livsmedelsverk.se::ab1041b7-3012-475e-9ee5-b257db1f6f4e" providerId="AD" clId="Web-{FEA1AAA2-F57A-0530-B34B-83B926CA2F39}" dt="2023-03-20T15:17:45.606" v="259"/>
              <pc2:cmMkLst xmlns:pc2="http://schemas.microsoft.com/office/powerpoint/2019/9/main/command">
                <pc:docMk/>
                <pc:sldMk cId="3808139954" sldId="2493"/>
                <pc2:cmMk id="{02E94AC2-EBE1-4075-9442-42745DDF955B}"/>
              </pc2:cmMkLst>
            </pc226:cmChg>
          </p:ext>
        </pc:extLst>
      </pc:sldChg>
      <pc:sldChg chg="add">
        <pc:chgData name="Strandh Ingela SUS_DI" userId="S::ingstr@livsmedelsverk.se::ab1041b7-3012-475e-9ee5-b257db1f6f4e" providerId="AD" clId="Web-{FEA1AAA2-F57A-0530-B34B-83B926CA2F39}" dt="2023-03-19T16:07:40.863" v="1"/>
        <pc:sldMkLst>
          <pc:docMk/>
          <pc:sldMk cId="23472864" sldId="2494"/>
        </pc:sldMkLst>
      </pc:sldChg>
      <pc:sldChg chg="addSp delSp modSp add mod replId modShow">
        <pc:chgData name="Strandh Ingela SUS_DI" userId="S::ingstr@livsmedelsverk.se::ab1041b7-3012-475e-9ee5-b257db1f6f4e" providerId="AD" clId="Web-{FEA1AAA2-F57A-0530-B34B-83B926CA2F39}" dt="2023-03-20T12:07:16.220" v="243"/>
        <pc:sldMkLst>
          <pc:docMk/>
          <pc:sldMk cId="2910359960" sldId="2495"/>
        </pc:sldMkLst>
        <pc:spChg chg="add del mod">
          <ac:chgData name="Strandh Ingela SUS_DI" userId="S::ingstr@livsmedelsverk.se::ab1041b7-3012-475e-9ee5-b257db1f6f4e" providerId="AD" clId="Web-{FEA1AAA2-F57A-0530-B34B-83B926CA2F39}" dt="2023-03-20T12:07:16.220" v="243"/>
          <ac:spMkLst>
            <pc:docMk/>
            <pc:sldMk cId="2910359960" sldId="2495"/>
            <ac:spMk id="5" creationId="{892A76E1-686A-2341-EAA8-5CC42E02DD70}"/>
          </ac:spMkLst>
        </pc:spChg>
        <pc:spChg chg="del">
          <ac:chgData name="Strandh Ingela SUS_DI" userId="S::ingstr@livsmedelsverk.se::ab1041b7-3012-475e-9ee5-b257db1f6f4e" providerId="AD" clId="Web-{FEA1AAA2-F57A-0530-B34B-83B926CA2F39}" dt="2023-03-20T12:04:19.858" v="230"/>
          <ac:spMkLst>
            <pc:docMk/>
            <pc:sldMk cId="2910359960" sldId="2495"/>
            <ac:spMk id="10" creationId="{49F88BC8-FDC7-5E61-61BC-19D07E373346}"/>
          </ac:spMkLst>
        </pc:spChg>
        <pc:picChg chg="add mod ord modCrop">
          <ac:chgData name="Strandh Ingela SUS_DI" userId="S::ingstr@livsmedelsverk.se::ab1041b7-3012-475e-9ee5-b257db1f6f4e" providerId="AD" clId="Web-{FEA1AAA2-F57A-0530-B34B-83B926CA2F39}" dt="2023-03-20T12:07:16.220" v="243"/>
          <ac:picMkLst>
            <pc:docMk/>
            <pc:sldMk cId="2910359960" sldId="2495"/>
            <ac:picMk id="6" creationId="{520CCA54-2287-4568-9F9C-642189271582}"/>
          </ac:picMkLst>
        </pc:picChg>
        <pc:picChg chg="del">
          <ac:chgData name="Strandh Ingela SUS_DI" userId="S::ingstr@livsmedelsverk.se::ab1041b7-3012-475e-9ee5-b257db1f6f4e" providerId="AD" clId="Web-{FEA1AAA2-F57A-0530-B34B-83B926CA2F39}" dt="2023-03-20T12:07:09.376" v="242"/>
          <ac:picMkLst>
            <pc:docMk/>
            <pc:sldMk cId="2910359960" sldId="2495"/>
            <ac:picMk id="8" creationId="{F8D6A815-7530-D6A8-D1F5-78DE0659CCBB}"/>
          </ac:picMkLst>
        </pc:picChg>
      </pc:sldChg>
    </pc:docChg>
  </pc:docChgLst>
  <pc:docChgLst>
    <pc:chgData name="Strandh Ingela SUS_IS" userId="S::ingstr@livsmedelsverk.se::ab1041b7-3012-475e-9ee5-b257db1f6f4e" providerId="AD" clId="Web-{6CE8C979-7C4E-5FAA-435A-2003E8666936}"/>
    <pc:docChg chg="mod addSld modSld">
      <pc:chgData name="Strandh Ingela SUS_IS" userId="S::ingstr@livsmedelsverk.se::ab1041b7-3012-475e-9ee5-b257db1f6f4e" providerId="AD" clId="Web-{6CE8C979-7C4E-5FAA-435A-2003E8666936}" dt="2022-06-19T16:22:09.781" v="1387" actId="20577"/>
      <pc:docMkLst>
        <pc:docMk/>
      </pc:docMkLst>
      <pc:sldChg chg="modSp addCm modCm">
        <pc:chgData name="Strandh Ingela SUS_IS" userId="S::ingstr@livsmedelsverk.se::ab1041b7-3012-475e-9ee5-b257db1f6f4e" providerId="AD" clId="Web-{6CE8C979-7C4E-5FAA-435A-2003E8666936}" dt="2022-06-19T15:42:07.347" v="39" actId="20577"/>
        <pc:sldMkLst>
          <pc:docMk/>
          <pc:sldMk cId="583650430" sldId="2123"/>
        </pc:sldMkLst>
        <pc:spChg chg="mod">
          <ac:chgData name="Strandh Ingela SUS_IS" userId="S::ingstr@livsmedelsverk.se::ab1041b7-3012-475e-9ee5-b257db1f6f4e" providerId="AD" clId="Web-{6CE8C979-7C4E-5FAA-435A-2003E8666936}" dt="2022-06-19T15:42:07.347" v="39" actId="20577"/>
          <ac:spMkLst>
            <pc:docMk/>
            <pc:sldMk cId="583650430" sldId="2123"/>
            <ac:spMk id="3" creationId="{4A5BCC16-B149-F5AC-D7BB-FF9AD7CEA050}"/>
          </ac:spMkLst>
        </pc:spChg>
      </pc:sldChg>
      <pc:sldChg chg="modSp addCm modCm">
        <pc:chgData name="Strandh Ingela SUS_IS" userId="S::ingstr@livsmedelsverk.se::ab1041b7-3012-475e-9ee5-b257db1f6f4e" providerId="AD" clId="Web-{6CE8C979-7C4E-5FAA-435A-2003E8666936}" dt="2022-06-19T15:41:54.097" v="34" actId="20577"/>
        <pc:sldMkLst>
          <pc:docMk/>
          <pc:sldMk cId="2964388462" sldId="2163"/>
        </pc:sldMkLst>
        <pc:spChg chg="mod">
          <ac:chgData name="Strandh Ingela SUS_IS" userId="S::ingstr@livsmedelsverk.se::ab1041b7-3012-475e-9ee5-b257db1f6f4e" providerId="AD" clId="Web-{6CE8C979-7C4E-5FAA-435A-2003E8666936}" dt="2022-06-19T15:41:54.097" v="34" actId="20577"/>
          <ac:spMkLst>
            <pc:docMk/>
            <pc:sldMk cId="2964388462" sldId="2163"/>
            <ac:spMk id="2" creationId="{E30922B3-569E-4236-ACA3-0CE9193C82C8}"/>
          </ac:spMkLst>
        </pc:spChg>
      </pc:sldChg>
      <pc:sldChg chg="addSp delSp modSp">
        <pc:chgData name="Strandh Ingela SUS_IS" userId="S::ingstr@livsmedelsverk.se::ab1041b7-3012-475e-9ee5-b257db1f6f4e" providerId="AD" clId="Web-{6CE8C979-7C4E-5FAA-435A-2003E8666936}" dt="2022-06-19T16:11:27.039" v="221" actId="20577"/>
        <pc:sldMkLst>
          <pc:docMk/>
          <pc:sldMk cId="2943742348" sldId="2191"/>
        </pc:sldMkLst>
        <pc:spChg chg="add del mod">
          <ac:chgData name="Strandh Ingela SUS_IS" userId="S::ingstr@livsmedelsverk.se::ab1041b7-3012-475e-9ee5-b257db1f6f4e" providerId="AD" clId="Web-{6CE8C979-7C4E-5FAA-435A-2003E8666936}" dt="2022-06-19T16:11:16.538" v="213"/>
          <ac:spMkLst>
            <pc:docMk/>
            <pc:sldMk cId="2943742348" sldId="2191"/>
            <ac:spMk id="2" creationId="{00000000-0000-0000-0000-000000000000}"/>
          </ac:spMkLst>
        </pc:spChg>
        <pc:spChg chg="mod">
          <ac:chgData name="Strandh Ingela SUS_IS" userId="S::ingstr@livsmedelsverk.se::ab1041b7-3012-475e-9ee5-b257db1f6f4e" providerId="AD" clId="Web-{6CE8C979-7C4E-5FAA-435A-2003E8666936}" dt="2022-06-19T16:11:27.039" v="221" actId="20577"/>
          <ac:spMkLst>
            <pc:docMk/>
            <pc:sldMk cId="2943742348" sldId="2191"/>
            <ac:spMk id="3" creationId="{00000000-0000-0000-0000-000000000000}"/>
          </ac:spMkLst>
        </pc:spChg>
        <pc:graphicFrameChg chg="add del mod ord modGraphic">
          <ac:chgData name="Strandh Ingela SUS_IS" userId="S::ingstr@livsmedelsverk.se::ab1041b7-3012-475e-9ee5-b257db1f6f4e" providerId="AD" clId="Web-{6CE8C979-7C4E-5FAA-435A-2003E8666936}" dt="2022-06-19T16:10:14.521" v="212"/>
          <ac:graphicFrameMkLst>
            <pc:docMk/>
            <pc:sldMk cId="2943742348" sldId="2191"/>
            <ac:graphicFrameMk id="6" creationId="{4CF39B41-838E-F73A-F7E4-E0EF0F1D09D4}"/>
          </ac:graphicFrameMkLst>
        </pc:graphicFrameChg>
        <pc:graphicFrameChg chg="add mod ord modGraphic">
          <ac:chgData name="Strandh Ingela SUS_IS" userId="S::ingstr@livsmedelsverk.se::ab1041b7-3012-475e-9ee5-b257db1f6f4e" providerId="AD" clId="Web-{6CE8C979-7C4E-5FAA-435A-2003E8666936}" dt="2022-06-19T16:11:19.992" v="214"/>
          <ac:graphicFrameMkLst>
            <pc:docMk/>
            <pc:sldMk cId="2943742348" sldId="2191"/>
            <ac:graphicFrameMk id="8" creationId="{00EB3A69-E000-8F58-3DE7-BBCE6A999505}"/>
          </ac:graphicFrameMkLst>
        </pc:graphicFrameChg>
      </pc:sldChg>
      <pc:sldChg chg="modSp new">
        <pc:chgData name="Strandh Ingela SUS_IS" userId="S::ingstr@livsmedelsverk.se::ab1041b7-3012-475e-9ee5-b257db1f6f4e" providerId="AD" clId="Web-{6CE8C979-7C4E-5FAA-435A-2003E8666936}" dt="2022-06-19T15:44:28.819" v="205" actId="20577"/>
        <pc:sldMkLst>
          <pc:docMk/>
          <pc:sldMk cId="1838426075" sldId="2196"/>
        </pc:sldMkLst>
        <pc:spChg chg="mod">
          <ac:chgData name="Strandh Ingela SUS_IS" userId="S::ingstr@livsmedelsverk.se::ab1041b7-3012-475e-9ee5-b257db1f6f4e" providerId="AD" clId="Web-{6CE8C979-7C4E-5FAA-435A-2003E8666936}" dt="2022-06-19T15:44:28.819" v="205" actId="20577"/>
          <ac:spMkLst>
            <pc:docMk/>
            <pc:sldMk cId="1838426075" sldId="2196"/>
            <ac:spMk id="2" creationId="{DA73CF33-EF9D-3B77-A467-17DF1D4FFC0C}"/>
          </ac:spMkLst>
        </pc:spChg>
        <pc:spChg chg="mod">
          <ac:chgData name="Strandh Ingela SUS_IS" userId="S::ingstr@livsmedelsverk.se::ab1041b7-3012-475e-9ee5-b257db1f6f4e" providerId="AD" clId="Web-{6CE8C979-7C4E-5FAA-435A-2003E8666936}" dt="2022-06-19T15:42:22.019" v="50" actId="20577"/>
          <ac:spMkLst>
            <pc:docMk/>
            <pc:sldMk cId="1838426075" sldId="2196"/>
            <ac:spMk id="3" creationId="{E0B00602-2E9E-F213-3EC3-8BFCE0B21BD3}"/>
          </ac:spMkLst>
        </pc:spChg>
      </pc:sldChg>
      <pc:sldChg chg="addSp delSp modSp add replId">
        <pc:chgData name="Strandh Ingela SUS_IS" userId="S::ingstr@livsmedelsverk.se::ab1041b7-3012-475e-9ee5-b257db1f6f4e" providerId="AD" clId="Web-{6CE8C979-7C4E-5FAA-435A-2003E8666936}" dt="2022-06-19T16:20:28.746" v="1383" actId="1076"/>
        <pc:sldMkLst>
          <pc:docMk/>
          <pc:sldMk cId="1765466226" sldId="2197"/>
        </pc:sldMkLst>
        <pc:spChg chg="mod">
          <ac:chgData name="Strandh Ingela SUS_IS" userId="S::ingstr@livsmedelsverk.se::ab1041b7-3012-475e-9ee5-b257db1f6f4e" providerId="AD" clId="Web-{6CE8C979-7C4E-5FAA-435A-2003E8666936}" dt="2022-06-19T16:20:28.746" v="1383" actId="1076"/>
          <ac:spMkLst>
            <pc:docMk/>
            <pc:sldMk cId="1765466226" sldId="2197"/>
            <ac:spMk id="3" creationId="{00000000-0000-0000-0000-000000000000}"/>
          </ac:spMkLst>
        </pc:spChg>
        <pc:spChg chg="add del mod">
          <ac:chgData name="Strandh Ingela SUS_IS" userId="S::ingstr@livsmedelsverk.se::ab1041b7-3012-475e-9ee5-b257db1f6f4e" providerId="AD" clId="Web-{6CE8C979-7C4E-5FAA-435A-2003E8666936}" dt="2022-06-19T16:13:18.262" v="249"/>
          <ac:spMkLst>
            <pc:docMk/>
            <pc:sldMk cId="1765466226" sldId="2197"/>
            <ac:spMk id="5" creationId="{E0D6E314-A74F-67D1-D88B-FAF91B9D91E6}"/>
          </ac:spMkLst>
        </pc:spChg>
        <pc:graphicFrameChg chg="add mod ord modGraphic">
          <ac:chgData name="Strandh Ingela SUS_IS" userId="S::ingstr@livsmedelsverk.se::ab1041b7-3012-475e-9ee5-b257db1f6f4e" providerId="AD" clId="Web-{6CE8C979-7C4E-5FAA-435A-2003E8666936}" dt="2022-06-19T16:19:35.822" v="1366" actId="1076"/>
          <ac:graphicFrameMkLst>
            <pc:docMk/>
            <pc:sldMk cId="1765466226" sldId="2197"/>
            <ac:graphicFrameMk id="7" creationId="{9A6C0E99-5BBC-D6BB-D093-55B6591D4EBE}"/>
          </ac:graphicFrameMkLst>
        </pc:graphicFrameChg>
        <pc:graphicFrameChg chg="del">
          <ac:chgData name="Strandh Ingela SUS_IS" userId="S::ingstr@livsmedelsverk.se::ab1041b7-3012-475e-9ee5-b257db1f6f4e" providerId="AD" clId="Web-{6CE8C979-7C4E-5FAA-435A-2003E8666936}" dt="2022-06-19T16:13:02.792" v="248"/>
          <ac:graphicFrameMkLst>
            <pc:docMk/>
            <pc:sldMk cId="1765466226" sldId="2197"/>
            <ac:graphicFrameMk id="8" creationId="{00EB3A69-E000-8F58-3DE7-BBCE6A999505}"/>
          </ac:graphicFrameMkLst>
        </pc:graphicFrameChg>
        <pc:graphicFrameChg chg="add mod modGraphic">
          <ac:chgData name="Strandh Ingela SUS_IS" userId="S::ingstr@livsmedelsverk.se::ab1041b7-3012-475e-9ee5-b257db1f6f4e" providerId="AD" clId="Web-{6CE8C979-7C4E-5FAA-435A-2003E8666936}" dt="2022-06-19T16:20:02.276" v="1382"/>
          <ac:graphicFrameMkLst>
            <pc:docMk/>
            <pc:sldMk cId="1765466226" sldId="2197"/>
            <ac:graphicFrameMk id="10" creationId="{26AA0499-F7AE-829E-8F19-E9A671BD967A}"/>
          </ac:graphicFrameMkLst>
        </pc:graphicFrameChg>
      </pc:sldChg>
      <pc:sldChg chg="addSp delSp modSp add replId">
        <pc:chgData name="Strandh Ingela SUS_IS" userId="S::ingstr@livsmedelsverk.se::ab1041b7-3012-475e-9ee5-b257db1f6f4e" providerId="AD" clId="Web-{6CE8C979-7C4E-5FAA-435A-2003E8666936}" dt="2022-06-19T16:12:56.636" v="247"/>
        <pc:sldMkLst>
          <pc:docMk/>
          <pc:sldMk cId="1789654933" sldId="2198"/>
        </pc:sldMkLst>
        <pc:spChg chg="mod">
          <ac:chgData name="Strandh Ingela SUS_IS" userId="S::ingstr@livsmedelsverk.se::ab1041b7-3012-475e-9ee5-b257db1f6f4e" providerId="AD" clId="Web-{6CE8C979-7C4E-5FAA-435A-2003E8666936}" dt="2022-06-19T16:12:04.650" v="244" actId="20577"/>
          <ac:spMkLst>
            <pc:docMk/>
            <pc:sldMk cId="1789654933" sldId="2198"/>
            <ac:spMk id="3" creationId="{00000000-0000-0000-0000-000000000000}"/>
          </ac:spMkLst>
        </pc:spChg>
        <pc:spChg chg="add del mod">
          <ac:chgData name="Strandh Ingela SUS_IS" userId="S::ingstr@livsmedelsverk.se::ab1041b7-3012-475e-9ee5-b257db1f6f4e" providerId="AD" clId="Web-{6CE8C979-7C4E-5FAA-435A-2003E8666936}" dt="2022-06-19T16:12:53.573" v="246"/>
          <ac:spMkLst>
            <pc:docMk/>
            <pc:sldMk cId="1789654933" sldId="2198"/>
            <ac:spMk id="5" creationId="{AB67981F-EDAC-490B-B1E4-6AB7327FD469}"/>
          </ac:spMkLst>
        </pc:spChg>
        <pc:graphicFrameChg chg="add mod ord modGraphic">
          <ac:chgData name="Strandh Ingela SUS_IS" userId="S::ingstr@livsmedelsverk.se::ab1041b7-3012-475e-9ee5-b257db1f6f4e" providerId="AD" clId="Web-{6CE8C979-7C4E-5FAA-435A-2003E8666936}" dt="2022-06-19T16:12:56.636" v="247"/>
          <ac:graphicFrameMkLst>
            <pc:docMk/>
            <pc:sldMk cId="1789654933" sldId="2198"/>
            <ac:graphicFrameMk id="7" creationId="{A68776BF-1A2F-115C-48BC-9DD4C50998D2}"/>
          </ac:graphicFrameMkLst>
        </pc:graphicFrameChg>
        <pc:graphicFrameChg chg="del">
          <ac:chgData name="Strandh Ingela SUS_IS" userId="S::ingstr@livsmedelsverk.se::ab1041b7-3012-475e-9ee5-b257db1f6f4e" providerId="AD" clId="Web-{6CE8C979-7C4E-5FAA-435A-2003E8666936}" dt="2022-06-19T16:12:52.386" v="245"/>
          <ac:graphicFrameMkLst>
            <pc:docMk/>
            <pc:sldMk cId="1789654933" sldId="2198"/>
            <ac:graphicFrameMk id="8" creationId="{00EB3A69-E000-8F58-3DE7-BBCE6A999505}"/>
          </ac:graphicFrameMkLst>
        </pc:graphicFrameChg>
      </pc:sldChg>
      <pc:sldChg chg="modSp add replId">
        <pc:chgData name="Strandh Ingela SUS_IS" userId="S::ingstr@livsmedelsverk.se::ab1041b7-3012-475e-9ee5-b257db1f6f4e" providerId="AD" clId="Web-{6CE8C979-7C4E-5FAA-435A-2003E8666936}" dt="2022-06-19T16:22:09.781" v="1387" actId="20577"/>
        <pc:sldMkLst>
          <pc:docMk/>
          <pc:sldMk cId="1107366133" sldId="2199"/>
        </pc:sldMkLst>
        <pc:spChg chg="mod">
          <ac:chgData name="Strandh Ingela SUS_IS" userId="S::ingstr@livsmedelsverk.se::ab1041b7-3012-475e-9ee5-b257db1f6f4e" providerId="AD" clId="Web-{6CE8C979-7C4E-5FAA-435A-2003E8666936}" dt="2022-06-19T16:22:09.781" v="1387" actId="20577"/>
          <ac:spMkLst>
            <pc:docMk/>
            <pc:sldMk cId="1107366133" sldId="2199"/>
            <ac:spMk id="3" creationId="{00000000-0000-0000-0000-000000000000}"/>
          </ac:spMkLst>
        </pc:spChg>
      </pc:sldChg>
    </pc:docChg>
  </pc:docChgLst>
  <pc:docChgLst>
    <pc:chgData name="Strandh Ingela SUS_DI" userId="S::ingstr@livsmedelsverk.se::ab1041b7-3012-475e-9ee5-b257db1f6f4e" providerId="AD" clId="Web-{C9490796-134A-FC24-309D-32E70828C38C}"/>
    <pc:docChg chg="modSld">
      <pc:chgData name="Strandh Ingela SUS_DI" userId="S::ingstr@livsmedelsverk.se::ab1041b7-3012-475e-9ee5-b257db1f6f4e" providerId="AD" clId="Web-{C9490796-134A-FC24-309D-32E70828C38C}" dt="2022-08-17T07:58:29.476" v="22" actId="20577"/>
      <pc:docMkLst>
        <pc:docMk/>
      </pc:docMkLst>
      <pc:sldChg chg="modSp">
        <pc:chgData name="Strandh Ingela SUS_DI" userId="S::ingstr@livsmedelsverk.se::ab1041b7-3012-475e-9ee5-b257db1f6f4e" providerId="AD" clId="Web-{C9490796-134A-FC24-309D-32E70828C38C}" dt="2022-08-17T07:58:29.476" v="22" actId="20577"/>
        <pc:sldMkLst>
          <pc:docMk/>
          <pc:sldMk cId="1742869309" sldId="2216"/>
        </pc:sldMkLst>
        <pc:spChg chg="mod">
          <ac:chgData name="Strandh Ingela SUS_DI" userId="S::ingstr@livsmedelsverk.se::ab1041b7-3012-475e-9ee5-b257db1f6f4e" providerId="AD" clId="Web-{C9490796-134A-FC24-309D-32E70828C38C}" dt="2022-08-17T07:58:29.476" v="22" actId="20577"/>
          <ac:spMkLst>
            <pc:docMk/>
            <pc:sldMk cId="1742869309" sldId="2216"/>
            <ac:spMk id="2" creationId="{DA73CF33-EF9D-3B77-A467-17DF1D4FFC0C}"/>
          </ac:spMkLst>
        </pc:spChg>
      </pc:sldChg>
    </pc:docChg>
  </pc:docChgLst>
  <pc:docChgLst>
    <pc:chgData name="Kjellgren Åsa SV_KL" userId="S::askj@livsmedelsverk.se::6be457fc-9b4d-46c5-a1a6-f728bd840c3a" providerId="AD" clId="Web-{8F5BFBA5-62B3-9AB9-CF71-02C92640B344}"/>
    <pc:docChg chg="addSld modSld">
      <pc:chgData name="Kjellgren Åsa SV_KL" userId="S::askj@livsmedelsverk.se::6be457fc-9b4d-46c5-a1a6-f728bd840c3a" providerId="AD" clId="Web-{8F5BFBA5-62B3-9AB9-CF71-02C92640B344}" dt="2023-03-13T10:44:43.048" v="75"/>
      <pc:docMkLst>
        <pc:docMk/>
      </pc:docMkLst>
      <pc:sldChg chg="modNotes">
        <pc:chgData name="Kjellgren Åsa SV_KL" userId="S::askj@livsmedelsverk.se::6be457fc-9b4d-46c5-a1a6-f728bd840c3a" providerId="AD" clId="Web-{8F5BFBA5-62B3-9AB9-CF71-02C92640B344}" dt="2023-03-13T10:43:14.454" v="59"/>
        <pc:sldMkLst>
          <pc:docMk/>
          <pc:sldMk cId="4098889138" sldId="2466"/>
        </pc:sldMkLst>
      </pc:sldChg>
      <pc:sldChg chg="addSp delSp modSp new">
        <pc:chgData name="Kjellgren Åsa SV_KL" userId="S::askj@livsmedelsverk.se::6be457fc-9b4d-46c5-a1a6-f728bd840c3a" providerId="AD" clId="Web-{8F5BFBA5-62B3-9AB9-CF71-02C92640B344}" dt="2023-03-13T10:40:38.922" v="23" actId="20577"/>
        <pc:sldMkLst>
          <pc:docMk/>
          <pc:sldMk cId="2609653987" sldId="2483"/>
        </pc:sldMkLst>
        <pc:spChg chg="mod">
          <ac:chgData name="Kjellgren Åsa SV_KL" userId="S::askj@livsmedelsverk.se::6be457fc-9b4d-46c5-a1a6-f728bd840c3a" providerId="AD" clId="Web-{8F5BFBA5-62B3-9AB9-CF71-02C92640B344}" dt="2023-03-13T10:40:03.360" v="10" actId="20577"/>
          <ac:spMkLst>
            <pc:docMk/>
            <pc:sldMk cId="2609653987" sldId="2483"/>
            <ac:spMk id="2" creationId="{67604EB3-8B07-B34A-0FCA-D4017EA6421D}"/>
          </ac:spMkLst>
        </pc:spChg>
        <pc:spChg chg="del">
          <ac:chgData name="Kjellgren Åsa SV_KL" userId="S::askj@livsmedelsverk.se::6be457fc-9b4d-46c5-a1a6-f728bd840c3a" providerId="AD" clId="Web-{8F5BFBA5-62B3-9AB9-CF71-02C92640B344}" dt="2023-03-13T10:39:58.453" v="6"/>
          <ac:spMkLst>
            <pc:docMk/>
            <pc:sldMk cId="2609653987" sldId="2483"/>
            <ac:spMk id="3" creationId="{B6114F68-B8FB-DD73-73FC-49A868F0303F}"/>
          </ac:spMkLst>
        </pc:spChg>
        <pc:spChg chg="mod">
          <ac:chgData name="Kjellgren Åsa SV_KL" userId="S::askj@livsmedelsverk.se::6be457fc-9b4d-46c5-a1a6-f728bd840c3a" providerId="AD" clId="Web-{8F5BFBA5-62B3-9AB9-CF71-02C92640B344}" dt="2023-03-13T10:40:38.922" v="23" actId="20577"/>
          <ac:spMkLst>
            <pc:docMk/>
            <pc:sldMk cId="2609653987" sldId="2483"/>
            <ac:spMk id="4" creationId="{3DD206B2-9C4F-2B8D-9C5C-575E126D2989}"/>
          </ac:spMkLst>
        </pc:spChg>
        <pc:spChg chg="del">
          <ac:chgData name="Kjellgren Åsa SV_KL" userId="S::askj@livsmedelsverk.se::6be457fc-9b4d-46c5-a1a6-f728bd840c3a" providerId="AD" clId="Web-{8F5BFBA5-62B3-9AB9-CF71-02C92640B344}" dt="2023-03-13T10:40:08.219" v="11"/>
          <ac:spMkLst>
            <pc:docMk/>
            <pc:sldMk cId="2609653987" sldId="2483"/>
            <ac:spMk id="5" creationId="{8341DFC0-5428-452D-C840-0A2D9BFEA3CF}"/>
          </ac:spMkLst>
        </pc:spChg>
        <pc:spChg chg="del">
          <ac:chgData name="Kjellgren Åsa SV_KL" userId="S::askj@livsmedelsverk.se::6be457fc-9b4d-46c5-a1a6-f728bd840c3a" providerId="AD" clId="Web-{8F5BFBA5-62B3-9AB9-CF71-02C92640B344}" dt="2023-03-13T10:34:46.671" v="3"/>
          <ac:spMkLst>
            <pc:docMk/>
            <pc:sldMk cId="2609653987" sldId="2483"/>
            <ac:spMk id="6" creationId="{BA529BE3-4944-86DD-2A2C-1BA58F3937D2}"/>
          </ac:spMkLst>
        </pc:spChg>
        <pc:picChg chg="add mod ord modCrop">
          <ac:chgData name="Kjellgren Åsa SV_KL" userId="S::askj@livsmedelsverk.se::6be457fc-9b4d-46c5-a1a6-f728bd840c3a" providerId="AD" clId="Web-{8F5BFBA5-62B3-9AB9-CF71-02C92640B344}" dt="2023-03-13T10:34:54.281" v="5" actId="14100"/>
          <ac:picMkLst>
            <pc:docMk/>
            <pc:sldMk cId="2609653987" sldId="2483"/>
            <ac:picMk id="7" creationId="{AA6A704A-032E-C26F-CE14-E5D9B1E3BCD9}"/>
          </ac:picMkLst>
        </pc:picChg>
      </pc:sldChg>
      <pc:sldChg chg="modSp add replId modNotes">
        <pc:chgData name="Kjellgren Åsa SV_KL" userId="S::askj@livsmedelsverk.se::6be457fc-9b4d-46c5-a1a6-f728bd840c3a" providerId="AD" clId="Web-{8F5BFBA5-62B3-9AB9-CF71-02C92640B344}" dt="2023-03-13T10:44:43.048" v="75"/>
        <pc:sldMkLst>
          <pc:docMk/>
          <pc:sldMk cId="930964428" sldId="2484"/>
        </pc:sldMkLst>
        <pc:spChg chg="mod">
          <ac:chgData name="Kjellgren Åsa SV_KL" userId="S::askj@livsmedelsverk.se::6be457fc-9b4d-46c5-a1a6-f728bd840c3a" providerId="AD" clId="Web-{8F5BFBA5-62B3-9AB9-CF71-02C92640B344}" dt="2023-03-13T10:43:50.735" v="73" actId="20577"/>
          <ac:spMkLst>
            <pc:docMk/>
            <pc:sldMk cId="930964428" sldId="2484"/>
            <ac:spMk id="2" creationId="{67604EB3-8B07-B34A-0FCA-D4017EA6421D}"/>
          </ac:spMkLst>
        </pc:spChg>
        <pc:spChg chg="mod">
          <ac:chgData name="Kjellgren Åsa SV_KL" userId="S::askj@livsmedelsverk.se::6be457fc-9b4d-46c5-a1a6-f728bd840c3a" providerId="AD" clId="Web-{8F5BFBA5-62B3-9AB9-CF71-02C92640B344}" dt="2023-03-13T10:43:33.173" v="70" actId="20577"/>
          <ac:spMkLst>
            <pc:docMk/>
            <pc:sldMk cId="930964428" sldId="2484"/>
            <ac:spMk id="4" creationId="{3DD206B2-9C4F-2B8D-9C5C-575E126D2989}"/>
          </ac:spMkLst>
        </pc:spChg>
      </pc:sldChg>
    </pc:docChg>
  </pc:docChgLst>
  <pc:docChgLst>
    <pc:chgData name="Strandh Ingela SUS_DI" userId="S::ingstr@livsmedelsverk.se::ab1041b7-3012-475e-9ee5-b257db1f6f4e" providerId="AD" clId="Web-{F49573EF-0B1A-0A3B-DF3F-D09E4389FBBF}"/>
    <pc:docChg chg="modSld">
      <pc:chgData name="Strandh Ingela SUS_DI" userId="S::ingstr@livsmedelsverk.se::ab1041b7-3012-475e-9ee5-b257db1f6f4e" providerId="AD" clId="Web-{F49573EF-0B1A-0A3B-DF3F-D09E4389FBBF}" dt="2022-08-18T07:04:56.496" v="0" actId="20577"/>
      <pc:docMkLst>
        <pc:docMk/>
      </pc:docMkLst>
      <pc:sldChg chg="modSp">
        <pc:chgData name="Strandh Ingela SUS_DI" userId="S::ingstr@livsmedelsverk.se::ab1041b7-3012-475e-9ee5-b257db1f6f4e" providerId="AD" clId="Web-{F49573EF-0B1A-0A3B-DF3F-D09E4389FBBF}" dt="2022-08-18T07:04:56.496" v="0" actId="20577"/>
        <pc:sldMkLst>
          <pc:docMk/>
          <pc:sldMk cId="50304527" sldId="2204"/>
        </pc:sldMkLst>
        <pc:spChg chg="mod">
          <ac:chgData name="Strandh Ingela SUS_DI" userId="S::ingstr@livsmedelsverk.se::ab1041b7-3012-475e-9ee5-b257db1f6f4e" providerId="AD" clId="Web-{F49573EF-0B1A-0A3B-DF3F-D09E4389FBBF}" dt="2022-08-18T07:04:56.496" v="0" actId="20577"/>
          <ac:spMkLst>
            <pc:docMk/>
            <pc:sldMk cId="50304527" sldId="2204"/>
            <ac:spMk id="2" creationId="{E30922B3-569E-4236-ACA3-0CE9193C82C8}"/>
          </ac:spMkLst>
        </pc:spChg>
      </pc:sldChg>
    </pc:docChg>
  </pc:docChgLst>
  <pc:docChgLst>
    <pc:chgData name="Kjellgren Åsa SV_KL" userId="S::askj@livsmedelsverk.se::6be457fc-9b4d-46c5-a1a6-f728bd840c3a" providerId="AD" clId="Web-{AA9DED56-8322-48FA-83E9-995BB18B64B4}"/>
    <pc:docChg chg="addSld modSld">
      <pc:chgData name="Kjellgren Åsa SV_KL" userId="S::askj@livsmedelsverk.se::6be457fc-9b4d-46c5-a1a6-f728bd840c3a" providerId="AD" clId="Web-{AA9DED56-8322-48FA-83E9-995BB18B64B4}" dt="2023-03-13T09:20:34.461" v="105" actId="14100"/>
      <pc:docMkLst>
        <pc:docMk/>
      </pc:docMkLst>
      <pc:sldChg chg="modSp">
        <pc:chgData name="Kjellgren Åsa SV_KL" userId="S::askj@livsmedelsverk.se::6be457fc-9b4d-46c5-a1a6-f728bd840c3a" providerId="AD" clId="Web-{AA9DED56-8322-48FA-83E9-995BB18B64B4}" dt="2023-03-13T09:17:37.048" v="32" actId="14100"/>
        <pc:sldMkLst>
          <pc:docMk/>
          <pc:sldMk cId="2005076243" sldId="2400"/>
        </pc:sldMkLst>
        <pc:spChg chg="mod">
          <ac:chgData name="Kjellgren Åsa SV_KL" userId="S::askj@livsmedelsverk.se::6be457fc-9b4d-46c5-a1a6-f728bd840c3a" providerId="AD" clId="Web-{AA9DED56-8322-48FA-83E9-995BB18B64B4}" dt="2023-03-13T09:17:37.048" v="32" actId="14100"/>
          <ac:spMkLst>
            <pc:docMk/>
            <pc:sldMk cId="2005076243" sldId="2400"/>
            <ac:spMk id="3" creationId="{00000000-0000-0000-0000-000000000000}"/>
          </ac:spMkLst>
        </pc:spChg>
      </pc:sldChg>
      <pc:sldChg chg="modSp">
        <pc:chgData name="Kjellgren Åsa SV_KL" userId="S::askj@livsmedelsverk.se::6be457fc-9b4d-46c5-a1a6-f728bd840c3a" providerId="AD" clId="Web-{AA9DED56-8322-48FA-83E9-995BB18B64B4}" dt="2023-03-13T09:14:44.183" v="17" actId="20577"/>
        <pc:sldMkLst>
          <pc:docMk/>
          <pc:sldMk cId="3937767608" sldId="2461"/>
        </pc:sldMkLst>
        <pc:spChg chg="mod">
          <ac:chgData name="Kjellgren Åsa SV_KL" userId="S::askj@livsmedelsverk.se::6be457fc-9b4d-46c5-a1a6-f728bd840c3a" providerId="AD" clId="Web-{AA9DED56-8322-48FA-83E9-995BB18B64B4}" dt="2023-03-13T09:13:59.369" v="5" actId="14100"/>
          <ac:spMkLst>
            <pc:docMk/>
            <pc:sldMk cId="3937767608" sldId="2461"/>
            <ac:spMk id="2" creationId="{00000000-0000-0000-0000-000000000000}"/>
          </ac:spMkLst>
        </pc:spChg>
        <pc:spChg chg="mod">
          <ac:chgData name="Kjellgren Åsa SV_KL" userId="S::askj@livsmedelsverk.se::6be457fc-9b4d-46c5-a1a6-f728bd840c3a" providerId="AD" clId="Web-{AA9DED56-8322-48FA-83E9-995BB18B64B4}" dt="2023-03-13T09:14:44.183" v="17" actId="20577"/>
          <ac:spMkLst>
            <pc:docMk/>
            <pc:sldMk cId="3937767608" sldId="2461"/>
            <ac:spMk id="3" creationId="{46779C72-7C5B-7BC4-411A-5EE5FA5988EB}"/>
          </ac:spMkLst>
        </pc:spChg>
      </pc:sldChg>
      <pc:sldChg chg="addSp delSp modSp addAnim delAnim modAnim">
        <pc:chgData name="Kjellgren Åsa SV_KL" userId="S::askj@livsmedelsverk.se::6be457fc-9b4d-46c5-a1a6-f728bd840c3a" providerId="AD" clId="Web-{AA9DED56-8322-48FA-83E9-995BB18B64B4}" dt="2023-03-13T09:20:34.461" v="105" actId="14100"/>
        <pc:sldMkLst>
          <pc:docMk/>
          <pc:sldMk cId="4098889138" sldId="2466"/>
        </pc:sldMkLst>
        <pc:spChg chg="mod">
          <ac:chgData name="Kjellgren Åsa SV_KL" userId="S::askj@livsmedelsverk.se::6be457fc-9b4d-46c5-a1a6-f728bd840c3a" providerId="AD" clId="Web-{AA9DED56-8322-48FA-83E9-995BB18B64B4}" dt="2023-03-13T09:18:45.160" v="71" actId="14100"/>
          <ac:spMkLst>
            <pc:docMk/>
            <pc:sldMk cId="4098889138" sldId="2466"/>
            <ac:spMk id="2" creationId="{01066415-76A5-5FBB-19A1-2AD68E1D1168}"/>
          </ac:spMkLst>
        </pc:spChg>
        <pc:spChg chg="add del">
          <ac:chgData name="Kjellgren Åsa SV_KL" userId="S::askj@livsmedelsverk.se::6be457fc-9b4d-46c5-a1a6-f728bd840c3a" providerId="AD" clId="Web-{AA9DED56-8322-48FA-83E9-995BB18B64B4}" dt="2023-03-13T09:16:33.921" v="22"/>
          <ac:spMkLst>
            <pc:docMk/>
            <pc:sldMk cId="4098889138" sldId="2466"/>
            <ac:spMk id="6" creationId="{B4E68426-EBC4-ED17-DD9A-AC2A37FF7AE2}"/>
          </ac:spMkLst>
        </pc:spChg>
        <pc:spChg chg="mod">
          <ac:chgData name="Kjellgren Åsa SV_KL" userId="S::askj@livsmedelsverk.se::6be457fc-9b4d-46c5-a1a6-f728bd840c3a" providerId="AD" clId="Web-{AA9DED56-8322-48FA-83E9-995BB18B64B4}" dt="2023-03-13T09:19:14.677" v="97" actId="20577"/>
          <ac:spMkLst>
            <pc:docMk/>
            <pc:sldMk cId="4098889138" sldId="2466"/>
            <ac:spMk id="8" creationId="{A6A70B0D-2C89-6D7E-795E-0681F046C46C}"/>
          </ac:spMkLst>
        </pc:spChg>
        <pc:picChg chg="add del mod ord modCrop">
          <ac:chgData name="Kjellgren Åsa SV_KL" userId="S::askj@livsmedelsverk.se::6be457fc-9b4d-46c5-a1a6-f728bd840c3a" providerId="AD" clId="Web-{AA9DED56-8322-48FA-83E9-995BB18B64B4}" dt="2023-03-13T09:16:14.218" v="21"/>
          <ac:picMkLst>
            <pc:docMk/>
            <pc:sldMk cId="4098889138" sldId="2466"/>
            <ac:picMk id="3" creationId="{D178195E-9B12-9E42-BDA3-797A2FE59FB2}"/>
          </ac:picMkLst>
        </pc:picChg>
        <pc:picChg chg="add mod ord modCrop">
          <ac:chgData name="Kjellgren Åsa SV_KL" userId="S::askj@livsmedelsverk.se::6be457fc-9b4d-46c5-a1a6-f728bd840c3a" providerId="AD" clId="Web-{AA9DED56-8322-48FA-83E9-995BB18B64B4}" dt="2023-03-13T09:20:34.461" v="105" actId="14100"/>
          <ac:picMkLst>
            <pc:docMk/>
            <pc:sldMk cId="4098889138" sldId="2466"/>
            <ac:picMk id="4" creationId="{D15F13BB-9102-B6D3-2C38-5B6DD1FD49BA}"/>
          </ac:picMkLst>
        </pc:picChg>
      </pc:sldChg>
      <pc:sldChg chg="modSp add replId">
        <pc:chgData name="Kjellgren Åsa SV_KL" userId="S::askj@livsmedelsverk.se::6be457fc-9b4d-46c5-a1a6-f728bd840c3a" providerId="AD" clId="Web-{AA9DED56-8322-48FA-83E9-995BB18B64B4}" dt="2023-03-13T09:17:59.190" v="47" actId="20577"/>
        <pc:sldMkLst>
          <pc:docMk/>
          <pc:sldMk cId="301952008" sldId="2482"/>
        </pc:sldMkLst>
        <pc:spChg chg="mod">
          <ac:chgData name="Kjellgren Åsa SV_KL" userId="S::askj@livsmedelsverk.se::6be457fc-9b4d-46c5-a1a6-f728bd840c3a" providerId="AD" clId="Web-{AA9DED56-8322-48FA-83E9-995BB18B64B4}" dt="2023-03-13T09:17:59.190" v="47" actId="20577"/>
          <ac:spMkLst>
            <pc:docMk/>
            <pc:sldMk cId="301952008" sldId="2482"/>
            <ac:spMk id="3" creationId="{00000000-0000-0000-0000-000000000000}"/>
          </ac:spMkLst>
        </pc:spChg>
        <pc:spChg chg="mod">
          <ac:chgData name="Kjellgren Åsa SV_KL" userId="S::askj@livsmedelsverk.se::6be457fc-9b4d-46c5-a1a6-f728bd840c3a" providerId="AD" clId="Web-{AA9DED56-8322-48FA-83E9-995BB18B64B4}" dt="2023-03-13T09:17:49.455" v="43" actId="20577"/>
          <ac:spMkLst>
            <pc:docMk/>
            <pc:sldMk cId="301952008" sldId="2482"/>
            <ac:spMk id="4" creationId="{00000000-0000-0000-0000-000000000000}"/>
          </ac:spMkLst>
        </pc:spChg>
      </pc:sldChg>
    </pc:docChg>
  </pc:docChgLst>
  <pc:docChgLst>
    <pc:chgData name="Eriksson Linda SUS_IS" userId="S::linda.eriksson@livsmedelsverk.se::2ce441ca-e107-497a-a902-a0a3dc874173" providerId="AD" clId="Web-{FBC498A4-8058-2A36-8072-1D4AAB2E7CF3}"/>
    <pc:docChg chg="addSld delSld modSld sldOrd addMainMaster">
      <pc:chgData name="Eriksson Linda SUS_IS" userId="S::linda.eriksson@livsmedelsverk.se::2ce441ca-e107-497a-a902-a0a3dc874173" providerId="AD" clId="Web-{FBC498A4-8058-2A36-8072-1D4AAB2E7CF3}" dt="2022-09-23T12:39:09.742" v="1149"/>
      <pc:docMkLst>
        <pc:docMk/>
      </pc:docMkLst>
      <pc:sldChg chg="modSp">
        <pc:chgData name="Eriksson Linda SUS_IS" userId="S::linda.eriksson@livsmedelsverk.se::2ce441ca-e107-497a-a902-a0a3dc874173" providerId="AD" clId="Web-{FBC498A4-8058-2A36-8072-1D4AAB2E7CF3}" dt="2022-09-23T12:36:54.957" v="1140" actId="20577"/>
        <pc:sldMkLst>
          <pc:docMk/>
          <pc:sldMk cId="1409146701" sldId="2162"/>
        </pc:sldMkLst>
        <pc:spChg chg="mod">
          <ac:chgData name="Eriksson Linda SUS_IS" userId="S::linda.eriksson@livsmedelsverk.se::2ce441ca-e107-497a-a902-a0a3dc874173" providerId="AD" clId="Web-{FBC498A4-8058-2A36-8072-1D4AAB2E7CF3}" dt="2022-09-23T12:36:54.957" v="1140" actId="20577"/>
          <ac:spMkLst>
            <pc:docMk/>
            <pc:sldMk cId="1409146701" sldId="2162"/>
            <ac:spMk id="3" creationId="{00000000-0000-0000-0000-000000000000}"/>
          </ac:spMkLst>
        </pc:spChg>
        <pc:spChg chg="mod">
          <ac:chgData name="Eriksson Linda SUS_IS" userId="S::linda.eriksson@livsmedelsverk.se::2ce441ca-e107-497a-a902-a0a3dc874173" providerId="AD" clId="Web-{FBC498A4-8058-2A36-8072-1D4AAB2E7CF3}" dt="2022-09-23T08:22:27.799" v="1" actId="20577"/>
          <ac:spMkLst>
            <pc:docMk/>
            <pc:sldMk cId="1409146701" sldId="2162"/>
            <ac:spMk id="52" creationId="{3CAA382C-4574-4C27-AB11-951BDE0FAB79}"/>
          </ac:spMkLst>
        </pc:spChg>
      </pc:sldChg>
      <pc:sldChg chg="addSp modSp modNotes">
        <pc:chgData name="Eriksson Linda SUS_IS" userId="S::linda.eriksson@livsmedelsverk.se::2ce441ca-e107-497a-a902-a0a3dc874173" providerId="AD" clId="Web-{FBC498A4-8058-2A36-8072-1D4AAB2E7CF3}" dt="2022-09-23T12:19:47.059" v="1006"/>
        <pc:sldMkLst>
          <pc:docMk/>
          <pc:sldMk cId="2069216713" sldId="2195"/>
        </pc:sldMkLst>
        <pc:spChg chg="mod">
          <ac:chgData name="Eriksson Linda SUS_IS" userId="S::linda.eriksson@livsmedelsverk.se::2ce441ca-e107-497a-a902-a0a3dc874173" providerId="AD" clId="Web-{FBC498A4-8058-2A36-8072-1D4AAB2E7CF3}" dt="2022-09-23T08:34:46.801" v="24" actId="20577"/>
          <ac:spMkLst>
            <pc:docMk/>
            <pc:sldMk cId="2069216713" sldId="2195"/>
            <ac:spMk id="3" creationId="{8F9EEF55-22A0-AC6D-B000-5D83C9F36C72}"/>
          </ac:spMkLst>
        </pc:spChg>
        <pc:spChg chg="mod">
          <ac:chgData name="Eriksson Linda SUS_IS" userId="S::linda.eriksson@livsmedelsverk.se::2ce441ca-e107-497a-a902-a0a3dc874173" providerId="AD" clId="Web-{FBC498A4-8058-2A36-8072-1D4AAB2E7CF3}" dt="2022-09-23T08:37:25.473" v="66" actId="20577"/>
          <ac:spMkLst>
            <pc:docMk/>
            <pc:sldMk cId="2069216713" sldId="2195"/>
            <ac:spMk id="5" creationId="{B7946CAA-3E8D-EC11-AC0A-73521F2B9F4E}"/>
          </ac:spMkLst>
        </pc:spChg>
        <pc:picChg chg="mod">
          <ac:chgData name="Eriksson Linda SUS_IS" userId="S::linda.eriksson@livsmedelsverk.se::2ce441ca-e107-497a-a902-a0a3dc874173" providerId="AD" clId="Web-{FBC498A4-8058-2A36-8072-1D4AAB2E7CF3}" dt="2022-09-23T09:04:38.883" v="939"/>
          <ac:picMkLst>
            <pc:docMk/>
            <pc:sldMk cId="2069216713" sldId="2195"/>
            <ac:picMk id="4" creationId="{00000000-0000-0000-0000-000000000000}"/>
          </ac:picMkLst>
        </pc:picChg>
        <pc:picChg chg="add mod">
          <ac:chgData name="Eriksson Linda SUS_IS" userId="S::linda.eriksson@livsmedelsverk.se::2ce441ca-e107-497a-a902-a0a3dc874173" providerId="AD" clId="Web-{FBC498A4-8058-2A36-8072-1D4AAB2E7CF3}" dt="2022-09-23T08:35:38.176" v="28" actId="1076"/>
          <ac:picMkLst>
            <pc:docMk/>
            <pc:sldMk cId="2069216713" sldId="2195"/>
            <ac:picMk id="6" creationId="{A19C44C2-5EE1-DE5E-5C77-BFFE183DCA1E}"/>
          </ac:picMkLst>
        </pc:picChg>
      </pc:sldChg>
      <pc:sldChg chg="modSp del">
        <pc:chgData name="Eriksson Linda SUS_IS" userId="S::linda.eriksson@livsmedelsverk.se::2ce441ca-e107-497a-a902-a0a3dc874173" providerId="AD" clId="Web-{FBC498A4-8058-2A36-8072-1D4AAB2E7CF3}" dt="2022-09-23T12:12:27.783" v="953"/>
        <pc:sldMkLst>
          <pc:docMk/>
          <pc:sldMk cId="1601485048" sldId="2234"/>
        </pc:sldMkLst>
        <pc:spChg chg="mod">
          <ac:chgData name="Eriksson Linda SUS_IS" userId="S::linda.eriksson@livsmedelsverk.se::2ce441ca-e107-497a-a902-a0a3dc874173" providerId="AD" clId="Web-{FBC498A4-8058-2A36-8072-1D4AAB2E7CF3}" dt="2022-09-23T12:12:17.689" v="950" actId="20577"/>
          <ac:spMkLst>
            <pc:docMk/>
            <pc:sldMk cId="1601485048" sldId="2234"/>
            <ac:spMk id="2" creationId="{5BB7C36A-5E9F-8C6D-7FFB-A4EB0FB4E53D}"/>
          </ac:spMkLst>
        </pc:spChg>
      </pc:sldChg>
      <pc:sldChg chg="modSp del">
        <pc:chgData name="Eriksson Linda SUS_IS" userId="S::linda.eriksson@livsmedelsverk.se::2ce441ca-e107-497a-a902-a0a3dc874173" providerId="AD" clId="Web-{FBC498A4-8058-2A36-8072-1D4AAB2E7CF3}" dt="2022-09-23T12:13:46.316" v="972"/>
        <pc:sldMkLst>
          <pc:docMk/>
          <pc:sldMk cId="2407214547" sldId="2235"/>
        </pc:sldMkLst>
        <pc:spChg chg="mod">
          <ac:chgData name="Eriksson Linda SUS_IS" userId="S::linda.eriksson@livsmedelsverk.se::2ce441ca-e107-497a-a902-a0a3dc874173" providerId="AD" clId="Web-{FBC498A4-8058-2A36-8072-1D4AAB2E7CF3}" dt="2022-09-23T12:13:13.596" v="961" actId="20577"/>
          <ac:spMkLst>
            <pc:docMk/>
            <pc:sldMk cId="2407214547" sldId="2235"/>
            <ac:spMk id="2" creationId="{5BB7C36A-5E9F-8C6D-7FFB-A4EB0FB4E53D}"/>
          </ac:spMkLst>
        </pc:spChg>
      </pc:sldChg>
      <pc:sldChg chg="modSp del">
        <pc:chgData name="Eriksson Linda SUS_IS" userId="S::linda.eriksson@livsmedelsverk.se::2ce441ca-e107-497a-a902-a0a3dc874173" providerId="AD" clId="Web-{FBC498A4-8058-2A36-8072-1D4AAB2E7CF3}" dt="2022-09-23T12:14:32.692" v="985"/>
        <pc:sldMkLst>
          <pc:docMk/>
          <pc:sldMk cId="791571917" sldId="2236"/>
        </pc:sldMkLst>
        <pc:spChg chg="mod">
          <ac:chgData name="Eriksson Linda SUS_IS" userId="S::linda.eriksson@livsmedelsverk.se::2ce441ca-e107-497a-a902-a0a3dc874173" providerId="AD" clId="Web-{FBC498A4-8058-2A36-8072-1D4AAB2E7CF3}" dt="2022-09-23T12:14:00.191" v="974" actId="20577"/>
          <ac:spMkLst>
            <pc:docMk/>
            <pc:sldMk cId="791571917" sldId="2236"/>
            <ac:spMk id="2" creationId="{5BB7C36A-5E9F-8C6D-7FFB-A4EB0FB4E53D}"/>
          </ac:spMkLst>
        </pc:spChg>
      </pc:sldChg>
      <pc:sldChg chg="addSp delSp modSp del">
        <pc:chgData name="Eriksson Linda SUS_IS" userId="S::linda.eriksson@livsmedelsverk.se::2ce441ca-e107-497a-a902-a0a3dc874173" providerId="AD" clId="Web-{FBC498A4-8058-2A36-8072-1D4AAB2E7CF3}" dt="2022-09-23T12:15:00.208" v="995"/>
        <pc:sldMkLst>
          <pc:docMk/>
          <pc:sldMk cId="1264160407" sldId="2237"/>
        </pc:sldMkLst>
        <pc:picChg chg="add del mod">
          <ac:chgData name="Eriksson Linda SUS_IS" userId="S::linda.eriksson@livsmedelsverk.se::2ce441ca-e107-497a-a902-a0a3dc874173" providerId="AD" clId="Web-{FBC498A4-8058-2A36-8072-1D4AAB2E7CF3}" dt="2022-09-23T09:03:38.711" v="930"/>
          <ac:picMkLst>
            <pc:docMk/>
            <pc:sldMk cId="1264160407" sldId="2237"/>
            <ac:picMk id="3" creationId="{041343FC-F205-173A-37C9-CA225328F5B1}"/>
          </ac:picMkLst>
        </pc:picChg>
        <pc:picChg chg="add del mod">
          <ac:chgData name="Eriksson Linda SUS_IS" userId="S::linda.eriksson@livsmedelsverk.se::2ce441ca-e107-497a-a902-a0a3dc874173" providerId="AD" clId="Web-{FBC498A4-8058-2A36-8072-1D4AAB2E7CF3}" dt="2022-09-23T09:03:43.008" v="932"/>
          <ac:picMkLst>
            <pc:docMk/>
            <pc:sldMk cId="1264160407" sldId="2237"/>
            <ac:picMk id="4" creationId="{39973C5F-215A-9FC2-F54B-746A495BB15F}"/>
          </ac:picMkLst>
        </pc:picChg>
      </pc:sldChg>
      <pc:sldChg chg="modSp">
        <pc:chgData name="Eriksson Linda SUS_IS" userId="S::linda.eriksson@livsmedelsverk.se::2ce441ca-e107-497a-a902-a0a3dc874173" providerId="AD" clId="Web-{FBC498A4-8058-2A36-8072-1D4AAB2E7CF3}" dt="2022-09-23T12:16:42.336" v="999" actId="20577"/>
        <pc:sldMkLst>
          <pc:docMk/>
          <pc:sldMk cId="758821793" sldId="2242"/>
        </pc:sldMkLst>
        <pc:spChg chg="mod">
          <ac:chgData name="Eriksson Linda SUS_IS" userId="S::linda.eriksson@livsmedelsverk.se::2ce441ca-e107-497a-a902-a0a3dc874173" providerId="AD" clId="Web-{FBC498A4-8058-2A36-8072-1D4AAB2E7CF3}" dt="2022-09-23T12:16:42.336" v="999" actId="20577"/>
          <ac:spMkLst>
            <pc:docMk/>
            <pc:sldMk cId="758821793" sldId="2242"/>
            <ac:spMk id="3" creationId="{00000000-0000-0000-0000-000000000000}"/>
          </ac:spMkLst>
        </pc:spChg>
      </pc:sldChg>
      <pc:sldChg chg="delSp modSp">
        <pc:chgData name="Eriksson Linda SUS_IS" userId="S::linda.eriksson@livsmedelsverk.se::2ce441ca-e107-497a-a902-a0a3dc874173" providerId="AD" clId="Web-{FBC498A4-8058-2A36-8072-1D4AAB2E7CF3}" dt="2022-09-23T12:17:47.743" v="1004" actId="20577"/>
        <pc:sldMkLst>
          <pc:docMk/>
          <pc:sldMk cId="2976656853" sldId="2243"/>
        </pc:sldMkLst>
        <pc:spChg chg="mod">
          <ac:chgData name="Eriksson Linda SUS_IS" userId="S::linda.eriksson@livsmedelsverk.se::2ce441ca-e107-497a-a902-a0a3dc874173" providerId="AD" clId="Web-{FBC498A4-8058-2A36-8072-1D4AAB2E7CF3}" dt="2022-09-23T12:17:47.743" v="1004" actId="20577"/>
          <ac:spMkLst>
            <pc:docMk/>
            <pc:sldMk cId="2976656853" sldId="2243"/>
            <ac:spMk id="4" creationId="{00000000-0000-0000-0000-000000000000}"/>
          </ac:spMkLst>
        </pc:spChg>
        <pc:spChg chg="del">
          <ac:chgData name="Eriksson Linda SUS_IS" userId="S::linda.eriksson@livsmedelsverk.se::2ce441ca-e107-497a-a902-a0a3dc874173" providerId="AD" clId="Web-{FBC498A4-8058-2A36-8072-1D4AAB2E7CF3}" dt="2022-09-23T12:17:04.039" v="1002"/>
          <ac:spMkLst>
            <pc:docMk/>
            <pc:sldMk cId="2976656853" sldId="2243"/>
            <ac:spMk id="7" creationId="{8DC5778A-3328-FE0D-69FA-894646E7E47A}"/>
          </ac:spMkLst>
        </pc:spChg>
      </pc:sldChg>
      <pc:sldChg chg="modNotes">
        <pc:chgData name="Eriksson Linda SUS_IS" userId="S::linda.eriksson@livsmedelsverk.se::2ce441ca-e107-497a-a902-a0a3dc874173" providerId="AD" clId="Web-{FBC498A4-8058-2A36-8072-1D4AAB2E7CF3}" dt="2022-09-23T12:39:09.742" v="1149"/>
        <pc:sldMkLst>
          <pc:docMk/>
          <pc:sldMk cId="3074444987" sldId="2244"/>
        </pc:sldMkLst>
      </pc:sldChg>
      <pc:sldChg chg="modSp">
        <pc:chgData name="Eriksson Linda SUS_IS" userId="S::linda.eriksson@livsmedelsverk.se::2ce441ca-e107-497a-a902-a0a3dc874173" providerId="AD" clId="Web-{FBC498A4-8058-2A36-8072-1D4AAB2E7CF3}" dt="2022-09-23T08:23:00.799" v="12" actId="20577"/>
        <pc:sldMkLst>
          <pc:docMk/>
          <pc:sldMk cId="2891477403" sldId="2245"/>
        </pc:sldMkLst>
        <pc:spChg chg="mod">
          <ac:chgData name="Eriksson Linda SUS_IS" userId="S::linda.eriksson@livsmedelsverk.se::2ce441ca-e107-497a-a902-a0a3dc874173" providerId="AD" clId="Web-{FBC498A4-8058-2A36-8072-1D4AAB2E7CF3}" dt="2022-09-23T08:23:00.799" v="12" actId="20577"/>
          <ac:spMkLst>
            <pc:docMk/>
            <pc:sldMk cId="2891477403" sldId="2245"/>
            <ac:spMk id="3" creationId="{00000000-0000-0000-0000-000000000000}"/>
          </ac:spMkLst>
        </pc:spChg>
      </pc:sldChg>
      <pc:sldChg chg="modSp ord modNotes">
        <pc:chgData name="Eriksson Linda SUS_IS" userId="S::linda.eriksson@livsmedelsverk.se::2ce441ca-e107-497a-a902-a0a3dc874173" providerId="AD" clId="Web-{FBC498A4-8058-2A36-8072-1D4AAB2E7CF3}" dt="2022-09-23T12:26:13.817" v="1068" actId="20577"/>
        <pc:sldMkLst>
          <pc:docMk/>
          <pc:sldMk cId="1725147161" sldId="2246"/>
        </pc:sldMkLst>
        <pc:spChg chg="mod">
          <ac:chgData name="Eriksson Linda SUS_IS" userId="S::linda.eriksson@livsmedelsverk.se::2ce441ca-e107-497a-a902-a0a3dc874173" providerId="AD" clId="Web-{FBC498A4-8058-2A36-8072-1D4AAB2E7CF3}" dt="2022-09-23T12:26:13.817" v="1068" actId="20577"/>
          <ac:spMkLst>
            <pc:docMk/>
            <pc:sldMk cId="1725147161" sldId="2246"/>
            <ac:spMk id="3" creationId="{00000000-0000-0000-0000-000000000000}"/>
          </ac:spMkLst>
        </pc:spChg>
        <pc:spChg chg="mod">
          <ac:chgData name="Eriksson Linda SUS_IS" userId="S::linda.eriksson@livsmedelsverk.se::2ce441ca-e107-497a-a902-a0a3dc874173" providerId="AD" clId="Web-{FBC498A4-8058-2A36-8072-1D4AAB2E7CF3}" dt="2022-09-23T12:20:37.450" v="1007" actId="1076"/>
          <ac:spMkLst>
            <pc:docMk/>
            <pc:sldMk cId="1725147161" sldId="2246"/>
            <ac:spMk id="7" creationId="{006062E3-D9C5-1A73-3E7D-61ADCB53963F}"/>
          </ac:spMkLst>
        </pc:spChg>
      </pc:sldChg>
      <pc:sldChg chg="delSp modSp ord modNotes">
        <pc:chgData name="Eriksson Linda SUS_IS" userId="S::linda.eriksson@livsmedelsverk.se::2ce441ca-e107-497a-a902-a0a3dc874173" providerId="AD" clId="Web-{FBC498A4-8058-2A36-8072-1D4AAB2E7CF3}" dt="2022-09-23T12:28:57.712" v="1093" actId="20577"/>
        <pc:sldMkLst>
          <pc:docMk/>
          <pc:sldMk cId="1505265945" sldId="2247"/>
        </pc:sldMkLst>
        <pc:spChg chg="mod">
          <ac:chgData name="Eriksson Linda SUS_IS" userId="S::linda.eriksson@livsmedelsverk.se::2ce441ca-e107-497a-a902-a0a3dc874173" providerId="AD" clId="Web-{FBC498A4-8058-2A36-8072-1D4AAB2E7CF3}" dt="2022-09-23T12:28:57.712" v="1093" actId="20577"/>
          <ac:spMkLst>
            <pc:docMk/>
            <pc:sldMk cId="1505265945" sldId="2247"/>
            <ac:spMk id="3" creationId="{00000000-0000-0000-0000-000000000000}"/>
          </ac:spMkLst>
        </pc:spChg>
        <pc:spChg chg="mod">
          <ac:chgData name="Eriksson Linda SUS_IS" userId="S::linda.eriksson@livsmedelsverk.se::2ce441ca-e107-497a-a902-a0a3dc874173" providerId="AD" clId="Web-{FBC498A4-8058-2A36-8072-1D4AAB2E7CF3}" dt="2022-09-23T08:54:46.038" v="772" actId="20577"/>
          <ac:spMkLst>
            <pc:docMk/>
            <pc:sldMk cId="1505265945" sldId="2247"/>
            <ac:spMk id="4" creationId="{00000000-0000-0000-0000-000000000000}"/>
          </ac:spMkLst>
        </pc:spChg>
        <pc:spChg chg="del">
          <ac:chgData name="Eriksson Linda SUS_IS" userId="S::linda.eriksson@livsmedelsverk.se::2ce441ca-e107-497a-a902-a0a3dc874173" providerId="AD" clId="Web-{FBC498A4-8058-2A36-8072-1D4AAB2E7CF3}" dt="2022-09-23T08:54:36.757" v="763"/>
          <ac:spMkLst>
            <pc:docMk/>
            <pc:sldMk cId="1505265945" sldId="2247"/>
            <ac:spMk id="7" creationId="{006062E3-D9C5-1A73-3E7D-61ADCB53963F}"/>
          </ac:spMkLst>
        </pc:spChg>
        <pc:picChg chg="mod">
          <ac:chgData name="Eriksson Linda SUS_IS" userId="S::linda.eriksson@livsmedelsverk.se::2ce441ca-e107-497a-a902-a0a3dc874173" providerId="AD" clId="Web-{FBC498A4-8058-2A36-8072-1D4AAB2E7CF3}" dt="2022-09-23T09:04:30.352" v="938"/>
          <ac:picMkLst>
            <pc:docMk/>
            <pc:sldMk cId="1505265945" sldId="2247"/>
            <ac:picMk id="9" creationId="{9F554F47-2169-7683-038F-6AC3FF0BB9C4}"/>
          </ac:picMkLst>
        </pc:picChg>
      </pc:sldChg>
      <pc:sldChg chg="addSp delSp modSp">
        <pc:chgData name="Eriksson Linda SUS_IS" userId="S::linda.eriksson@livsmedelsverk.se::2ce441ca-e107-497a-a902-a0a3dc874173" providerId="AD" clId="Web-{FBC498A4-8058-2A36-8072-1D4AAB2E7CF3}" dt="2022-09-23T09:05:28.164" v="947" actId="20577"/>
        <pc:sldMkLst>
          <pc:docMk/>
          <pc:sldMk cId="3824259717" sldId="2248"/>
        </pc:sldMkLst>
        <pc:spChg chg="mod">
          <ac:chgData name="Eriksson Linda SUS_IS" userId="S::linda.eriksson@livsmedelsverk.se::2ce441ca-e107-497a-a902-a0a3dc874173" providerId="AD" clId="Web-{FBC498A4-8058-2A36-8072-1D4AAB2E7CF3}" dt="2022-09-23T09:05:28.164" v="947" actId="20577"/>
          <ac:spMkLst>
            <pc:docMk/>
            <pc:sldMk cId="3824259717" sldId="2248"/>
            <ac:spMk id="3" creationId="{00000000-0000-0000-0000-000000000000}"/>
          </ac:spMkLst>
        </pc:spChg>
        <pc:spChg chg="del">
          <ac:chgData name="Eriksson Linda SUS_IS" userId="S::linda.eriksson@livsmedelsverk.se::2ce441ca-e107-497a-a902-a0a3dc874173" providerId="AD" clId="Web-{FBC498A4-8058-2A36-8072-1D4AAB2E7CF3}" dt="2022-09-23T09:03:23.555" v="926"/>
          <ac:spMkLst>
            <pc:docMk/>
            <pc:sldMk cId="3824259717" sldId="2248"/>
            <ac:spMk id="5" creationId="{6320BFB6-C4A0-277D-FD0E-6319709ACF8E}"/>
          </ac:spMkLst>
        </pc:spChg>
        <pc:spChg chg="mod">
          <ac:chgData name="Eriksson Linda SUS_IS" userId="S::linda.eriksson@livsmedelsverk.se::2ce441ca-e107-497a-a902-a0a3dc874173" providerId="AD" clId="Web-{FBC498A4-8058-2A36-8072-1D4AAB2E7CF3}" dt="2022-09-23T09:04:55.883" v="943" actId="14100"/>
          <ac:spMkLst>
            <pc:docMk/>
            <pc:sldMk cId="3824259717" sldId="2248"/>
            <ac:spMk id="7" creationId="{006062E3-D9C5-1A73-3E7D-61ADCB53963F}"/>
          </ac:spMkLst>
        </pc:spChg>
        <pc:picChg chg="add mod ord modCrop">
          <ac:chgData name="Eriksson Linda SUS_IS" userId="S::linda.eriksson@livsmedelsverk.se::2ce441ca-e107-497a-a902-a0a3dc874173" providerId="AD" clId="Web-{FBC498A4-8058-2A36-8072-1D4AAB2E7CF3}" dt="2022-09-23T09:03:23.555" v="926"/>
          <ac:picMkLst>
            <pc:docMk/>
            <pc:sldMk cId="3824259717" sldId="2248"/>
            <ac:picMk id="2" creationId="{67719F12-61F6-C5EB-286B-B7B03C2116DE}"/>
          </ac:picMkLst>
        </pc:picChg>
        <pc:picChg chg="add mod">
          <ac:chgData name="Eriksson Linda SUS_IS" userId="S::linda.eriksson@livsmedelsverk.se::2ce441ca-e107-497a-a902-a0a3dc874173" providerId="AD" clId="Web-{FBC498A4-8058-2A36-8072-1D4AAB2E7CF3}" dt="2022-09-23T09:04:22.008" v="937"/>
          <ac:picMkLst>
            <pc:docMk/>
            <pc:sldMk cId="3824259717" sldId="2248"/>
            <ac:picMk id="6" creationId="{B5DDD7A1-6052-6050-85CF-5C2D7FB52398}"/>
          </ac:picMkLst>
        </pc:picChg>
        <pc:picChg chg="mod">
          <ac:chgData name="Eriksson Linda SUS_IS" userId="S::linda.eriksson@livsmedelsverk.se::2ce441ca-e107-497a-a902-a0a3dc874173" providerId="AD" clId="Web-{FBC498A4-8058-2A36-8072-1D4AAB2E7CF3}" dt="2022-09-23T09:03:27.883" v="928" actId="1076"/>
          <ac:picMkLst>
            <pc:docMk/>
            <pc:sldMk cId="3824259717" sldId="2248"/>
            <ac:picMk id="8" creationId="{032DDFD6-B357-B579-8EFE-DB1B68F0A4D8}"/>
          </ac:picMkLst>
        </pc:picChg>
      </pc:sldChg>
      <pc:sldChg chg="delSp modSp">
        <pc:chgData name="Eriksson Linda SUS_IS" userId="S::linda.eriksson@livsmedelsverk.se::2ce441ca-e107-497a-a902-a0a3dc874173" providerId="AD" clId="Web-{FBC498A4-8058-2A36-8072-1D4AAB2E7CF3}" dt="2022-09-23T08:58:45.413" v="801"/>
        <pc:sldMkLst>
          <pc:docMk/>
          <pc:sldMk cId="3506572308" sldId="2249"/>
        </pc:sldMkLst>
        <pc:spChg chg="mod">
          <ac:chgData name="Eriksson Linda SUS_IS" userId="S::linda.eriksson@livsmedelsverk.se::2ce441ca-e107-497a-a902-a0a3dc874173" providerId="AD" clId="Web-{FBC498A4-8058-2A36-8072-1D4AAB2E7CF3}" dt="2022-09-23T08:57:49.523" v="800" actId="20577"/>
          <ac:spMkLst>
            <pc:docMk/>
            <pc:sldMk cId="3506572308" sldId="2249"/>
            <ac:spMk id="3" creationId="{00000000-0000-0000-0000-000000000000}"/>
          </ac:spMkLst>
        </pc:spChg>
        <pc:picChg chg="del">
          <ac:chgData name="Eriksson Linda SUS_IS" userId="S::linda.eriksson@livsmedelsverk.se::2ce441ca-e107-497a-a902-a0a3dc874173" providerId="AD" clId="Web-{FBC498A4-8058-2A36-8072-1D4AAB2E7CF3}" dt="2022-09-23T08:58:45.413" v="801"/>
          <ac:picMkLst>
            <pc:docMk/>
            <pc:sldMk cId="3506572308" sldId="2249"/>
            <ac:picMk id="8" creationId="{032DDFD6-B357-B579-8EFE-DB1B68F0A4D8}"/>
          </ac:picMkLst>
        </pc:picChg>
      </pc:sldChg>
      <pc:sldChg chg="add del">
        <pc:chgData name="Eriksson Linda SUS_IS" userId="S::linda.eriksson@livsmedelsverk.se::2ce441ca-e107-497a-a902-a0a3dc874173" providerId="AD" clId="Web-{FBC498A4-8058-2A36-8072-1D4AAB2E7CF3}" dt="2022-09-23T08:59:32.867" v="804"/>
        <pc:sldMkLst>
          <pc:docMk/>
          <pc:sldMk cId="356279442" sldId="2250"/>
        </pc:sldMkLst>
      </pc:sldChg>
      <pc:sldChg chg="add mod ord modShow">
        <pc:chgData name="Eriksson Linda SUS_IS" userId="S::linda.eriksson@livsmedelsverk.se::2ce441ca-e107-497a-a902-a0a3dc874173" providerId="AD" clId="Web-{FBC498A4-8058-2A36-8072-1D4AAB2E7CF3}" dt="2022-09-23T09:04:46.367" v="941"/>
        <pc:sldMkLst>
          <pc:docMk/>
          <pc:sldMk cId="3210286183" sldId="2250"/>
        </pc:sldMkLst>
      </pc:sldChg>
      <pc:sldChg chg="modSp add ord modNotes">
        <pc:chgData name="Eriksson Linda SUS_IS" userId="S::linda.eriksson@livsmedelsverk.se::2ce441ca-e107-497a-a902-a0a3dc874173" providerId="AD" clId="Web-{FBC498A4-8058-2A36-8072-1D4AAB2E7CF3}" dt="2022-09-23T12:14:44.411" v="988"/>
        <pc:sldMkLst>
          <pc:docMk/>
          <pc:sldMk cId="1088770792" sldId="2251"/>
        </pc:sldMkLst>
        <pc:spChg chg="mod">
          <ac:chgData name="Eriksson Linda SUS_IS" userId="S::linda.eriksson@livsmedelsverk.se::2ce441ca-e107-497a-a902-a0a3dc874173" providerId="AD" clId="Web-{FBC498A4-8058-2A36-8072-1D4AAB2E7CF3}" dt="2022-09-23T12:12:55.705" v="958" actId="20577"/>
          <ac:spMkLst>
            <pc:docMk/>
            <pc:sldMk cId="1088770792" sldId="2251"/>
            <ac:spMk id="2" creationId="{B7263347-11A1-4485-A313-E36B3E629E46}"/>
          </ac:spMkLst>
        </pc:spChg>
      </pc:sldChg>
      <pc:sldChg chg="add del">
        <pc:chgData name="Eriksson Linda SUS_IS" userId="S::linda.eriksson@livsmedelsverk.se::2ce441ca-e107-497a-a902-a0a3dc874173" providerId="AD" clId="Web-{FBC498A4-8058-2A36-8072-1D4AAB2E7CF3}" dt="2022-09-23T09:02:15.242" v="883"/>
        <pc:sldMkLst>
          <pc:docMk/>
          <pc:sldMk cId="1968647818" sldId="2251"/>
        </pc:sldMkLst>
      </pc:sldChg>
      <pc:sldChg chg="add del">
        <pc:chgData name="Eriksson Linda SUS_IS" userId="S::linda.eriksson@livsmedelsverk.se::2ce441ca-e107-497a-a902-a0a3dc874173" providerId="AD" clId="Web-{FBC498A4-8058-2A36-8072-1D4AAB2E7CF3}" dt="2022-09-23T12:12:57.799" v="959"/>
        <pc:sldMkLst>
          <pc:docMk/>
          <pc:sldMk cId="1432089253" sldId="2252"/>
        </pc:sldMkLst>
      </pc:sldChg>
      <pc:sldChg chg="modSp add replId modNotes">
        <pc:chgData name="Eriksson Linda SUS_IS" userId="S::linda.eriksson@livsmedelsverk.se::2ce441ca-e107-497a-a902-a0a3dc874173" providerId="AD" clId="Web-{FBC498A4-8058-2A36-8072-1D4AAB2E7CF3}" dt="2022-09-23T12:14:39.161" v="987"/>
        <pc:sldMkLst>
          <pc:docMk/>
          <pc:sldMk cId="3943888172" sldId="2252"/>
        </pc:sldMkLst>
        <pc:spChg chg="mod">
          <ac:chgData name="Eriksson Linda SUS_IS" userId="S::linda.eriksson@livsmedelsverk.se::2ce441ca-e107-497a-a902-a0a3dc874173" providerId="AD" clId="Web-{FBC498A4-8058-2A36-8072-1D4AAB2E7CF3}" dt="2022-09-23T12:13:43.441" v="971" actId="14100"/>
          <ac:spMkLst>
            <pc:docMk/>
            <pc:sldMk cId="3943888172" sldId="2252"/>
            <ac:spMk id="2" creationId="{B7263347-11A1-4485-A313-E36B3E629E46}"/>
          </ac:spMkLst>
        </pc:spChg>
      </pc:sldChg>
      <pc:sldChg chg="modSp add replId modNotes">
        <pc:chgData name="Eriksson Linda SUS_IS" userId="S::linda.eriksson@livsmedelsverk.se::2ce441ca-e107-497a-a902-a0a3dc874173" providerId="AD" clId="Web-{FBC498A4-8058-2A36-8072-1D4AAB2E7CF3}" dt="2022-09-23T12:14:35.114" v="986"/>
        <pc:sldMkLst>
          <pc:docMk/>
          <pc:sldMk cId="665811613" sldId="2253"/>
        </pc:sldMkLst>
        <pc:spChg chg="mod">
          <ac:chgData name="Eriksson Linda SUS_IS" userId="S::linda.eriksson@livsmedelsverk.se::2ce441ca-e107-497a-a902-a0a3dc874173" providerId="AD" clId="Web-{FBC498A4-8058-2A36-8072-1D4AAB2E7CF3}" dt="2022-09-23T12:14:27.817" v="984" actId="1076"/>
          <ac:spMkLst>
            <pc:docMk/>
            <pc:sldMk cId="665811613" sldId="2253"/>
            <ac:spMk id="2" creationId="{B7263347-11A1-4485-A313-E36B3E629E46}"/>
          </ac:spMkLst>
        </pc:spChg>
      </pc:sldChg>
      <pc:sldChg chg="modSp add replId">
        <pc:chgData name="Eriksson Linda SUS_IS" userId="S::linda.eriksson@livsmedelsverk.se::2ce441ca-e107-497a-a902-a0a3dc874173" providerId="AD" clId="Web-{FBC498A4-8058-2A36-8072-1D4AAB2E7CF3}" dt="2022-09-23T12:14:57.880" v="994" actId="20577"/>
        <pc:sldMkLst>
          <pc:docMk/>
          <pc:sldMk cId="2809625163" sldId="2254"/>
        </pc:sldMkLst>
        <pc:spChg chg="mod">
          <ac:chgData name="Eriksson Linda SUS_IS" userId="S::linda.eriksson@livsmedelsverk.se::2ce441ca-e107-497a-a902-a0a3dc874173" providerId="AD" clId="Web-{FBC498A4-8058-2A36-8072-1D4AAB2E7CF3}" dt="2022-09-23T12:14:57.880" v="994" actId="20577"/>
          <ac:spMkLst>
            <pc:docMk/>
            <pc:sldMk cId="2809625163" sldId="2254"/>
            <ac:spMk id="2" creationId="{B7263347-11A1-4485-A313-E36B3E629E46}"/>
          </ac:spMkLst>
        </pc:spChg>
      </pc:sldChg>
      <pc:sldMasterChg chg="add addSldLayout">
        <pc:chgData name="Eriksson Linda SUS_IS" userId="S::linda.eriksson@livsmedelsverk.se::2ce441ca-e107-497a-a902-a0a3dc874173" providerId="AD" clId="Web-{FBC498A4-8058-2A36-8072-1D4AAB2E7CF3}" dt="2022-09-23T12:12:05.017" v="948"/>
        <pc:sldMasterMkLst>
          <pc:docMk/>
          <pc:sldMasterMk cId="827478546" sldId="2147483648"/>
        </pc:sldMasterMkLst>
        <pc:sldLayoutChg chg="add">
          <pc:chgData name="Eriksson Linda SUS_IS" userId="S::linda.eriksson@livsmedelsverk.se::2ce441ca-e107-497a-a902-a0a3dc874173" providerId="AD" clId="Web-{FBC498A4-8058-2A36-8072-1D4AAB2E7CF3}" dt="2022-09-23T12:12:05.017" v="948"/>
          <pc:sldLayoutMkLst>
            <pc:docMk/>
            <pc:sldMasterMk cId="827478546" sldId="2147483648"/>
            <pc:sldLayoutMk cId="1669874814" sldId="2147483710"/>
          </pc:sldLayoutMkLst>
        </pc:sldLayoutChg>
      </pc:sldMasterChg>
    </pc:docChg>
  </pc:docChgLst>
  <pc:docChgLst>
    <pc:chgData name="Strandh Ingela SUS_DI" userId="S::ingstr@livsmedelsverk.se::ab1041b7-3012-475e-9ee5-b257db1f6f4e" providerId="AD" clId="Web-{639DC864-0877-859A-1CD0-06ED0B994041}"/>
    <pc:docChg chg="addSld modMainMaster">
      <pc:chgData name="Strandh Ingela SUS_DI" userId="S::ingstr@livsmedelsverk.se::ab1041b7-3012-475e-9ee5-b257db1f6f4e" providerId="AD" clId="Web-{639DC864-0877-859A-1CD0-06ED0B994041}" dt="2022-11-11T12:12:26.279" v="0"/>
      <pc:docMkLst>
        <pc:docMk/>
      </pc:docMkLst>
      <pc:sldChg chg="add">
        <pc:chgData name="Strandh Ingela SUS_DI" userId="S::ingstr@livsmedelsverk.se::ab1041b7-3012-475e-9ee5-b257db1f6f4e" providerId="AD" clId="Web-{639DC864-0877-859A-1CD0-06ED0B994041}" dt="2022-11-11T12:12:26.279" v="0"/>
        <pc:sldMkLst>
          <pc:docMk/>
          <pc:sldMk cId="3831865341" sldId="2433"/>
        </pc:sldMkLst>
      </pc:sldChg>
      <pc:sldMasterChg chg="addSldLayout modSldLayout">
        <pc:chgData name="Strandh Ingela SUS_DI" userId="S::ingstr@livsmedelsverk.se::ab1041b7-3012-475e-9ee5-b257db1f6f4e" providerId="AD" clId="Web-{639DC864-0877-859A-1CD0-06ED0B994041}" dt="2022-11-11T12:12:26.279" v="0"/>
        <pc:sldMasterMkLst>
          <pc:docMk/>
          <pc:sldMasterMk cId="3619276648" sldId="2147483675"/>
        </pc:sldMasterMkLst>
        <pc:sldLayoutChg chg="add">
          <pc:chgData name="Strandh Ingela SUS_DI" userId="S::ingstr@livsmedelsverk.se::ab1041b7-3012-475e-9ee5-b257db1f6f4e" providerId="AD" clId="Web-{639DC864-0877-859A-1CD0-06ED0B994041}" dt="2022-11-11T12:12:26.279" v="0"/>
          <pc:sldLayoutMkLst>
            <pc:docMk/>
            <pc:sldMasterMk cId="3619276648" sldId="2147483675"/>
            <pc:sldLayoutMk cId="3654726297" sldId="2147483702"/>
          </pc:sldLayoutMkLst>
        </pc:sldLayoutChg>
        <pc:sldLayoutChg chg="replId">
          <pc:chgData name="Strandh Ingela SUS_DI" userId="S::ingstr@livsmedelsverk.se::ab1041b7-3012-475e-9ee5-b257db1f6f4e" providerId="AD" clId="Web-{639DC864-0877-859A-1CD0-06ED0B994041}" dt="2022-11-11T12:12:26.279" v="0"/>
          <pc:sldLayoutMkLst>
            <pc:docMk/>
            <pc:sldMasterMk cId="3619276648" sldId="2147483675"/>
            <pc:sldLayoutMk cId="1199507469" sldId="2147483895"/>
          </pc:sldLayoutMkLst>
        </pc:sldLayoutChg>
        <pc:sldLayoutChg chg="add">
          <pc:chgData name="Strandh Ingela SUS_DI" userId="S::ingstr@livsmedelsverk.se::ab1041b7-3012-475e-9ee5-b257db1f6f4e" providerId="AD" clId="Web-{639DC864-0877-859A-1CD0-06ED0B994041}" dt="2022-11-11T12:12:26.279" v="0"/>
          <pc:sldLayoutMkLst>
            <pc:docMk/>
            <pc:sldMasterMk cId="3619276648" sldId="2147483675"/>
            <pc:sldLayoutMk cId="2950685618" sldId="2147483910"/>
          </pc:sldLayoutMkLst>
        </pc:sldLayoutChg>
      </pc:sldMasterChg>
    </pc:docChg>
  </pc:docChgLst>
  <pc:docChgLst>
    <pc:chgData name="Eriksson Linda SUS_IS" userId="S::linda.eriksson@livsmedelsverk.se::2ce441ca-e107-497a-a902-a0a3dc874173" providerId="AD" clId="Web-{23C09330-8806-8267-2578-BD765636D45F}"/>
    <pc:docChg chg="modSld">
      <pc:chgData name="Eriksson Linda SUS_IS" userId="S::linda.eriksson@livsmedelsverk.se::2ce441ca-e107-497a-a902-a0a3dc874173" providerId="AD" clId="Web-{23C09330-8806-8267-2578-BD765636D45F}" dt="2022-10-18T13:58:22.782" v="23" actId="20577"/>
      <pc:docMkLst>
        <pc:docMk/>
      </pc:docMkLst>
      <pc:sldChg chg="addSp delSp modSp">
        <pc:chgData name="Eriksson Linda SUS_IS" userId="S::linda.eriksson@livsmedelsverk.se::2ce441ca-e107-497a-a902-a0a3dc874173" providerId="AD" clId="Web-{23C09330-8806-8267-2578-BD765636D45F}" dt="2022-10-18T13:58:05.251" v="17" actId="20577"/>
        <pc:sldMkLst>
          <pc:docMk/>
          <pc:sldMk cId="1409146701" sldId="2162"/>
        </pc:sldMkLst>
        <pc:spChg chg="del">
          <ac:chgData name="Eriksson Linda SUS_IS" userId="S::linda.eriksson@livsmedelsverk.se::2ce441ca-e107-497a-a902-a0a3dc874173" providerId="AD" clId="Web-{23C09330-8806-8267-2578-BD765636D45F}" dt="2022-10-18T13:56:06.908" v="0"/>
          <ac:spMkLst>
            <pc:docMk/>
            <pc:sldMk cId="1409146701" sldId="2162"/>
            <ac:spMk id="2" creationId="{00000000-0000-0000-0000-000000000000}"/>
          </ac:spMkLst>
        </pc:spChg>
        <pc:spChg chg="mod">
          <ac:chgData name="Eriksson Linda SUS_IS" userId="S::linda.eriksson@livsmedelsverk.se::2ce441ca-e107-497a-a902-a0a3dc874173" providerId="AD" clId="Web-{23C09330-8806-8267-2578-BD765636D45F}" dt="2022-10-18T13:57:32.267" v="9" actId="20577"/>
          <ac:spMkLst>
            <pc:docMk/>
            <pc:sldMk cId="1409146701" sldId="2162"/>
            <ac:spMk id="45" creationId="{377B858F-8407-49B5-A8F8-3FC83EC89310}"/>
          </ac:spMkLst>
        </pc:spChg>
        <pc:spChg chg="mod">
          <ac:chgData name="Eriksson Linda SUS_IS" userId="S::linda.eriksson@livsmedelsverk.se::2ce441ca-e107-497a-a902-a0a3dc874173" providerId="AD" clId="Web-{23C09330-8806-8267-2578-BD765636D45F}" dt="2022-10-18T13:58:05.251" v="17" actId="20577"/>
          <ac:spMkLst>
            <pc:docMk/>
            <pc:sldMk cId="1409146701" sldId="2162"/>
            <ac:spMk id="52" creationId="{3CAA382C-4574-4C27-AB11-951BDE0FAB79}"/>
          </ac:spMkLst>
        </pc:spChg>
        <pc:picChg chg="add mod">
          <ac:chgData name="Eriksson Linda SUS_IS" userId="S::linda.eriksson@livsmedelsverk.se::2ce441ca-e107-497a-a902-a0a3dc874173" providerId="AD" clId="Web-{23C09330-8806-8267-2578-BD765636D45F}" dt="2022-10-18T13:57:02.501" v="2" actId="1076"/>
          <ac:picMkLst>
            <pc:docMk/>
            <pc:sldMk cId="1409146701" sldId="2162"/>
            <ac:picMk id="3" creationId="{D212B2B2-80F6-1511-58F6-ABBD991F8C76}"/>
          </ac:picMkLst>
        </pc:picChg>
      </pc:sldChg>
      <pc:sldChg chg="modSp">
        <pc:chgData name="Eriksson Linda SUS_IS" userId="S::linda.eriksson@livsmedelsverk.se::2ce441ca-e107-497a-a902-a0a3dc874173" providerId="AD" clId="Web-{23C09330-8806-8267-2578-BD765636D45F}" dt="2022-10-18T13:58:22.782" v="23" actId="20577"/>
        <pc:sldMkLst>
          <pc:docMk/>
          <pc:sldMk cId="3074444987" sldId="2244"/>
        </pc:sldMkLst>
        <pc:spChg chg="mod">
          <ac:chgData name="Eriksson Linda SUS_IS" userId="S::linda.eriksson@livsmedelsverk.se::2ce441ca-e107-497a-a902-a0a3dc874173" providerId="AD" clId="Web-{23C09330-8806-8267-2578-BD765636D45F}" dt="2022-10-18T13:58:22.782" v="23" actId="20577"/>
          <ac:spMkLst>
            <pc:docMk/>
            <pc:sldMk cId="3074444987" sldId="2244"/>
            <ac:spMk id="3" creationId="{00000000-0000-0000-0000-000000000000}"/>
          </ac:spMkLst>
        </pc:spChg>
      </pc:sldChg>
    </pc:docChg>
  </pc:docChgLst>
  <pc:docChgLst>
    <pc:chgData name="Eriksson Linda SUS_IS" userId="S::linda.eriksson@livsmedelsverk.se::2ce441ca-e107-497a-a902-a0a3dc874173" providerId="AD" clId="Web-{CD9F1C3F-D4D9-3C4C-463A-80E2D1C81C6C}"/>
    <pc:docChg chg="modSld">
      <pc:chgData name="Eriksson Linda SUS_IS" userId="S::linda.eriksson@livsmedelsverk.se::2ce441ca-e107-497a-a902-a0a3dc874173" providerId="AD" clId="Web-{CD9F1C3F-D4D9-3C4C-463A-80E2D1C81C6C}" dt="2023-03-13T14:47:52.152" v="62" actId="20577"/>
      <pc:docMkLst>
        <pc:docMk/>
      </pc:docMkLst>
      <pc:sldChg chg="modSp">
        <pc:chgData name="Eriksson Linda SUS_IS" userId="S::linda.eriksson@livsmedelsverk.se::2ce441ca-e107-497a-a902-a0a3dc874173" providerId="AD" clId="Web-{CD9F1C3F-D4D9-3C4C-463A-80E2D1C81C6C}" dt="2023-03-13T09:22:48.980" v="57" actId="1076"/>
        <pc:sldMkLst>
          <pc:docMk/>
          <pc:sldMk cId="3071264789" sldId="2464"/>
        </pc:sldMkLst>
        <pc:spChg chg="mod">
          <ac:chgData name="Eriksson Linda SUS_IS" userId="S::linda.eriksson@livsmedelsverk.se::2ce441ca-e107-497a-a902-a0a3dc874173" providerId="AD" clId="Web-{CD9F1C3F-D4D9-3C4C-463A-80E2D1C81C6C}" dt="2023-03-13T09:22:48.980" v="57" actId="1076"/>
          <ac:spMkLst>
            <pc:docMk/>
            <pc:sldMk cId="3071264789" sldId="2464"/>
            <ac:spMk id="2" creationId="{00000000-0000-0000-0000-000000000000}"/>
          </ac:spMkLst>
        </pc:spChg>
      </pc:sldChg>
      <pc:sldChg chg="modSp addCm">
        <pc:chgData name="Eriksson Linda SUS_IS" userId="S::linda.eriksson@livsmedelsverk.se::2ce441ca-e107-497a-a902-a0a3dc874173" providerId="AD" clId="Web-{CD9F1C3F-D4D9-3C4C-463A-80E2D1C81C6C}" dt="2023-03-13T09:21:53.323" v="56" actId="20577"/>
        <pc:sldMkLst>
          <pc:docMk/>
          <pc:sldMk cId="3365006304" sldId="2465"/>
        </pc:sldMkLst>
        <pc:spChg chg="mod">
          <ac:chgData name="Eriksson Linda SUS_IS" userId="S::linda.eriksson@livsmedelsverk.se::2ce441ca-e107-497a-a902-a0a3dc874173" providerId="AD" clId="Web-{CD9F1C3F-D4D9-3C4C-463A-80E2D1C81C6C}" dt="2023-03-13T09:21:53.323" v="56" actId="20577"/>
          <ac:spMkLst>
            <pc:docMk/>
            <pc:sldMk cId="3365006304" sldId="2465"/>
            <ac:spMk id="2" creationId="{7A9E2462-9114-5D3B-C53D-56BCA53960B3}"/>
          </ac:spMkLst>
        </pc:spChg>
        <pc:extLst>
          <p:ext xmlns:p="http://schemas.openxmlformats.org/presentationml/2006/main" uri="{D6D511B9-2390-475A-947B-AFAB55BFBCF1}">
            <pc226:cmChg xmlns:pc226="http://schemas.microsoft.com/office/powerpoint/2022/06/main/command" chg="add">
              <pc226:chgData name="Eriksson Linda SUS_IS" userId="S::linda.eriksson@livsmedelsverk.se::2ce441ca-e107-497a-a902-a0a3dc874173" providerId="AD" clId="Web-{CD9F1C3F-D4D9-3C4C-463A-80E2D1C81C6C}" dt="2023-03-13T08:08:42.827" v="12"/>
              <pc2:cmMkLst xmlns:pc2="http://schemas.microsoft.com/office/powerpoint/2019/9/main/command">
                <pc:docMk/>
                <pc:sldMk cId="3365006304" sldId="2465"/>
                <pc2:cmMk id="{399D7FA3-214F-4645-91ED-7B653642B66E}"/>
              </pc2:cmMkLst>
            </pc226:cmChg>
          </p:ext>
        </pc:extLst>
      </pc:sldChg>
      <pc:sldChg chg="modSp">
        <pc:chgData name="Eriksson Linda SUS_IS" userId="S::linda.eriksson@livsmedelsverk.se::2ce441ca-e107-497a-a902-a0a3dc874173" providerId="AD" clId="Web-{CD9F1C3F-D4D9-3C4C-463A-80E2D1C81C6C}" dt="2023-03-13T14:47:52.152" v="62" actId="20577"/>
        <pc:sldMkLst>
          <pc:docMk/>
          <pc:sldMk cId="301952008" sldId="2482"/>
        </pc:sldMkLst>
        <pc:spChg chg="mod">
          <ac:chgData name="Eriksson Linda SUS_IS" userId="S::linda.eriksson@livsmedelsverk.se::2ce441ca-e107-497a-a902-a0a3dc874173" providerId="AD" clId="Web-{CD9F1C3F-D4D9-3C4C-463A-80E2D1C81C6C}" dt="2023-03-13T14:47:52.152" v="62" actId="20577"/>
          <ac:spMkLst>
            <pc:docMk/>
            <pc:sldMk cId="301952008" sldId="2482"/>
            <ac:spMk id="3" creationId="{00000000-0000-0000-0000-000000000000}"/>
          </ac:spMkLst>
        </pc:spChg>
      </pc:sldChg>
      <pc:sldChg chg="modSp">
        <pc:chgData name="Eriksson Linda SUS_IS" userId="S::linda.eriksson@livsmedelsverk.se::2ce441ca-e107-497a-a902-a0a3dc874173" providerId="AD" clId="Web-{CD9F1C3F-D4D9-3C4C-463A-80E2D1C81C6C}" dt="2023-03-13T14:47:23.308" v="59" actId="20577"/>
        <pc:sldMkLst>
          <pc:docMk/>
          <pc:sldMk cId="2609653987" sldId="2483"/>
        </pc:sldMkLst>
        <pc:spChg chg="mod">
          <ac:chgData name="Eriksson Linda SUS_IS" userId="S::linda.eriksson@livsmedelsverk.se::2ce441ca-e107-497a-a902-a0a3dc874173" providerId="AD" clId="Web-{CD9F1C3F-D4D9-3C4C-463A-80E2D1C81C6C}" dt="2023-03-13T14:47:23.308" v="59" actId="20577"/>
          <ac:spMkLst>
            <pc:docMk/>
            <pc:sldMk cId="2609653987" sldId="2483"/>
            <ac:spMk id="4" creationId="{3DD206B2-9C4F-2B8D-9C5C-575E126D2989}"/>
          </ac:spMkLst>
        </pc:spChg>
      </pc:sldChg>
      <pc:sldChg chg="modSp">
        <pc:chgData name="Eriksson Linda SUS_IS" userId="S::linda.eriksson@livsmedelsverk.se::2ce441ca-e107-497a-a902-a0a3dc874173" providerId="AD" clId="Web-{CD9F1C3F-D4D9-3C4C-463A-80E2D1C81C6C}" dt="2023-03-13T14:47:36.792" v="61" actId="20577"/>
        <pc:sldMkLst>
          <pc:docMk/>
          <pc:sldMk cId="930964428" sldId="2484"/>
        </pc:sldMkLst>
        <pc:spChg chg="mod">
          <ac:chgData name="Eriksson Linda SUS_IS" userId="S::linda.eriksson@livsmedelsverk.se::2ce441ca-e107-497a-a902-a0a3dc874173" providerId="AD" clId="Web-{CD9F1C3F-D4D9-3C4C-463A-80E2D1C81C6C}" dt="2023-03-13T14:47:36.792" v="61" actId="20577"/>
          <ac:spMkLst>
            <pc:docMk/>
            <pc:sldMk cId="930964428" sldId="2484"/>
            <ac:spMk id="4" creationId="{3DD206B2-9C4F-2B8D-9C5C-575E126D2989}"/>
          </ac:spMkLst>
        </pc:spChg>
      </pc:sldChg>
    </pc:docChg>
  </pc:docChgLst>
  <pc:docChgLst>
    <pc:chgData name="Strandh Ingela SUS_DI" userId="S::ingstr@livsmedelsverk.se::ab1041b7-3012-475e-9ee5-b257db1f6f4e" providerId="AD" clId="Web-{5C14CB35-E32A-25C1-4218-4FDE7DE07385}"/>
    <pc:docChg chg="addSld delSld modSld sldOrd">
      <pc:chgData name="Strandh Ingela SUS_DI" userId="S::ingstr@livsmedelsverk.se::ab1041b7-3012-475e-9ee5-b257db1f6f4e" providerId="AD" clId="Web-{5C14CB35-E32A-25C1-4218-4FDE7DE07385}" dt="2022-11-09T23:30:42.541" v="22"/>
      <pc:docMkLst>
        <pc:docMk/>
      </pc:docMkLst>
      <pc:sldChg chg="modSp">
        <pc:chgData name="Strandh Ingela SUS_DI" userId="S::ingstr@livsmedelsverk.se::ab1041b7-3012-475e-9ee5-b257db1f6f4e" providerId="AD" clId="Web-{5C14CB35-E32A-25C1-4218-4FDE7DE07385}" dt="2022-11-09T23:29:45.461" v="18" actId="20577"/>
        <pc:sldMkLst>
          <pc:docMk/>
          <pc:sldMk cId="718383688" sldId="271"/>
        </pc:sldMkLst>
        <pc:spChg chg="mod">
          <ac:chgData name="Strandh Ingela SUS_DI" userId="S::ingstr@livsmedelsverk.se::ab1041b7-3012-475e-9ee5-b257db1f6f4e" providerId="AD" clId="Web-{5C14CB35-E32A-25C1-4218-4FDE7DE07385}" dt="2022-11-09T23:29:45.461" v="18" actId="20577"/>
          <ac:spMkLst>
            <pc:docMk/>
            <pc:sldMk cId="718383688" sldId="271"/>
            <ac:spMk id="10" creationId="{00000000-0000-0000-0000-000000000000}"/>
          </ac:spMkLst>
        </pc:spChg>
      </pc:sldChg>
      <pc:sldChg chg="modSp">
        <pc:chgData name="Strandh Ingela SUS_DI" userId="S::ingstr@livsmedelsverk.se::ab1041b7-3012-475e-9ee5-b257db1f6f4e" providerId="AD" clId="Web-{5C14CB35-E32A-25C1-4218-4FDE7DE07385}" dt="2022-11-09T23:29:38.196" v="14" actId="20577"/>
        <pc:sldMkLst>
          <pc:docMk/>
          <pc:sldMk cId="747906632" sldId="2280"/>
        </pc:sldMkLst>
        <pc:spChg chg="mod">
          <ac:chgData name="Strandh Ingela SUS_DI" userId="S::ingstr@livsmedelsverk.se::ab1041b7-3012-475e-9ee5-b257db1f6f4e" providerId="AD" clId="Web-{5C14CB35-E32A-25C1-4218-4FDE7DE07385}" dt="2022-11-09T23:29:38.196" v="14" actId="20577"/>
          <ac:spMkLst>
            <pc:docMk/>
            <pc:sldMk cId="747906632" sldId="2280"/>
            <ac:spMk id="10" creationId="{00000000-0000-0000-0000-000000000000}"/>
          </ac:spMkLst>
        </pc:spChg>
      </pc:sldChg>
      <pc:sldChg chg="del ord">
        <pc:chgData name="Strandh Ingela SUS_DI" userId="S::ingstr@livsmedelsverk.se::ab1041b7-3012-475e-9ee5-b257db1f6f4e" providerId="AD" clId="Web-{5C14CB35-E32A-25C1-4218-4FDE7DE07385}" dt="2022-11-09T23:30:42.541" v="22"/>
        <pc:sldMkLst>
          <pc:docMk/>
          <pc:sldMk cId="2642932566" sldId="2281"/>
        </pc:sldMkLst>
      </pc:sldChg>
      <pc:sldChg chg="modSp add replId">
        <pc:chgData name="Strandh Ingela SUS_DI" userId="S::ingstr@livsmedelsverk.se::ab1041b7-3012-475e-9ee5-b257db1f6f4e" providerId="AD" clId="Web-{5C14CB35-E32A-25C1-4218-4FDE7DE07385}" dt="2022-11-09T23:30:31.243" v="21" actId="20577"/>
        <pc:sldMkLst>
          <pc:docMk/>
          <pc:sldMk cId="3855988974" sldId="2290"/>
        </pc:sldMkLst>
        <pc:spChg chg="mod">
          <ac:chgData name="Strandh Ingela SUS_DI" userId="S::ingstr@livsmedelsverk.se::ab1041b7-3012-475e-9ee5-b257db1f6f4e" providerId="AD" clId="Web-{5C14CB35-E32A-25C1-4218-4FDE7DE07385}" dt="2022-11-09T23:30:31.243" v="21" actId="20577"/>
          <ac:spMkLst>
            <pc:docMk/>
            <pc:sldMk cId="3855988974" sldId="2290"/>
            <ac:spMk id="9" creationId="{00000000-0000-0000-0000-000000000000}"/>
          </ac:spMkLst>
        </pc:spChg>
        <pc:spChg chg="mod">
          <ac:chgData name="Strandh Ingela SUS_DI" userId="S::ingstr@livsmedelsverk.se::ab1041b7-3012-475e-9ee5-b257db1f6f4e" providerId="AD" clId="Web-{5C14CB35-E32A-25C1-4218-4FDE7DE07385}" dt="2022-11-09T23:29:30.758" v="9" actId="20577"/>
          <ac:spMkLst>
            <pc:docMk/>
            <pc:sldMk cId="3855988974" sldId="2290"/>
            <ac:spMk id="10" creationId="{00000000-0000-0000-0000-000000000000}"/>
          </ac:spMkLst>
        </pc:spChg>
      </pc:sldChg>
    </pc:docChg>
  </pc:docChgLst>
  <pc:docChgLst>
    <pc:chgData name="Anders Persson" userId="S::anders.persson_paconsulting.com#ext#@livsmedelsverket.onmicrosoft.com::c8226376-1e53-4f71-80c1-7a15f991e42d" providerId="AD" clId="Web-{E20893DD-AA36-4187-9A4F-07E26E945719}"/>
    <pc:docChg chg="modSld">
      <pc:chgData name="Anders Persson" userId="S::anders.persson_paconsulting.com#ext#@livsmedelsverket.onmicrosoft.com::c8226376-1e53-4f71-80c1-7a15f991e42d" providerId="AD" clId="Web-{E20893DD-AA36-4187-9A4F-07E26E945719}" dt="2022-06-21T06:09:14.441" v="5" actId="20577"/>
      <pc:docMkLst>
        <pc:docMk/>
      </pc:docMkLst>
      <pc:sldChg chg="delSp modSp">
        <pc:chgData name="Anders Persson" userId="S::anders.persson_paconsulting.com#ext#@livsmedelsverket.onmicrosoft.com::c8226376-1e53-4f71-80c1-7a15f991e42d" providerId="AD" clId="Web-{E20893DD-AA36-4187-9A4F-07E26E945719}" dt="2022-06-21T06:09:14.441" v="5" actId="20577"/>
        <pc:sldMkLst>
          <pc:docMk/>
          <pc:sldMk cId="740482573" sldId="2201"/>
        </pc:sldMkLst>
        <pc:spChg chg="del">
          <ac:chgData name="Anders Persson" userId="S::anders.persson_paconsulting.com#ext#@livsmedelsverket.onmicrosoft.com::c8226376-1e53-4f71-80c1-7a15f991e42d" providerId="AD" clId="Web-{E20893DD-AA36-4187-9A4F-07E26E945719}" dt="2022-06-21T06:08:25.658" v="0"/>
          <ac:spMkLst>
            <pc:docMk/>
            <pc:sldMk cId="740482573" sldId="2201"/>
            <ac:spMk id="2" creationId="{2261D8E8-F22B-DEAD-5A9D-A7FE638A4165}"/>
          </ac:spMkLst>
        </pc:spChg>
        <pc:spChg chg="mod">
          <ac:chgData name="Anders Persson" userId="S::anders.persson_paconsulting.com#ext#@livsmedelsverket.onmicrosoft.com::c8226376-1e53-4f71-80c1-7a15f991e42d" providerId="AD" clId="Web-{E20893DD-AA36-4187-9A4F-07E26E945719}" dt="2022-06-21T06:09:14.441" v="5" actId="20577"/>
          <ac:spMkLst>
            <pc:docMk/>
            <pc:sldMk cId="740482573" sldId="2201"/>
            <ac:spMk id="3" creationId="{72964E37-D474-8AE3-36F5-019E128B8212}"/>
          </ac:spMkLst>
        </pc:spChg>
      </pc:sldChg>
    </pc:docChg>
  </pc:docChgLst>
  <pc:docChgLst>
    <pc:chgData name="Strandh Ingela SUS_DI" userId="S::ingstr@livsmedelsverk.se::ab1041b7-3012-475e-9ee5-b257db1f6f4e" providerId="AD" clId="Web-{C2F7FB66-2C2F-C885-6CE0-90446C3CEF8C}"/>
    <pc:docChg chg="modSld">
      <pc:chgData name="Strandh Ingela SUS_DI" userId="S::ingstr@livsmedelsverk.se::ab1041b7-3012-475e-9ee5-b257db1f6f4e" providerId="AD" clId="Web-{C2F7FB66-2C2F-C885-6CE0-90446C3CEF8C}" dt="2023-03-13T14:02:14.111" v="43" actId="20577"/>
      <pc:docMkLst>
        <pc:docMk/>
      </pc:docMkLst>
      <pc:sldChg chg="modSp">
        <pc:chgData name="Strandh Ingela SUS_DI" userId="S::ingstr@livsmedelsverk.se::ab1041b7-3012-475e-9ee5-b257db1f6f4e" providerId="AD" clId="Web-{C2F7FB66-2C2F-C885-6CE0-90446C3CEF8C}" dt="2023-03-13T14:02:14.111" v="43" actId="20577"/>
        <pc:sldMkLst>
          <pc:docMk/>
          <pc:sldMk cId="2141751205" sldId="2459"/>
        </pc:sldMkLst>
        <pc:spChg chg="mod">
          <ac:chgData name="Strandh Ingela SUS_DI" userId="S::ingstr@livsmedelsverk.se::ab1041b7-3012-475e-9ee5-b257db1f6f4e" providerId="AD" clId="Web-{C2F7FB66-2C2F-C885-6CE0-90446C3CEF8C}" dt="2023-03-13T14:02:14.111" v="43" actId="20577"/>
          <ac:spMkLst>
            <pc:docMk/>
            <pc:sldMk cId="2141751205" sldId="2459"/>
            <ac:spMk id="2" creationId="{7B7A3E34-CB46-43D3-A457-9111C9EC8635}"/>
          </ac:spMkLst>
        </pc:spChg>
      </pc:sldChg>
    </pc:docChg>
  </pc:docChgLst>
  <pc:docChgLst>
    <pc:chgData name="Eriksson Linda SUS_IS" userId="S::linda.eriksson@livsmedelsverk.se::2ce441ca-e107-497a-a902-a0a3dc874173" providerId="AD" clId="Web-{FBB24D6F-C35A-021F-F397-91CA1738A658}"/>
    <pc:docChg chg="modSld sldOrd">
      <pc:chgData name="Eriksson Linda SUS_IS" userId="S::linda.eriksson@livsmedelsverk.se::2ce441ca-e107-497a-a902-a0a3dc874173" providerId="AD" clId="Web-{FBB24D6F-C35A-021F-F397-91CA1738A658}" dt="2022-08-17T11:57:32.661" v="580" actId="20577"/>
      <pc:docMkLst>
        <pc:docMk/>
      </pc:docMkLst>
      <pc:sldChg chg="ord modNotes">
        <pc:chgData name="Eriksson Linda SUS_IS" userId="S::linda.eriksson@livsmedelsverk.se::2ce441ca-e107-497a-a902-a0a3dc874173" providerId="AD" clId="Web-{FBB24D6F-C35A-021F-F397-91CA1738A658}" dt="2022-08-17T07:56:13.924" v="350"/>
        <pc:sldMkLst>
          <pc:docMk/>
          <pc:sldMk cId="1480866224" sldId="2065"/>
        </pc:sldMkLst>
      </pc:sldChg>
      <pc:sldChg chg="addSp delSp modSp">
        <pc:chgData name="Eriksson Linda SUS_IS" userId="S::linda.eriksson@livsmedelsverk.se::2ce441ca-e107-497a-a902-a0a3dc874173" providerId="AD" clId="Web-{FBB24D6F-C35A-021F-F397-91CA1738A658}" dt="2022-08-17T07:59:25.004" v="525" actId="1076"/>
        <pc:sldMkLst>
          <pc:docMk/>
          <pc:sldMk cId="583650430" sldId="2123"/>
        </pc:sldMkLst>
        <pc:spChg chg="mod">
          <ac:chgData name="Eriksson Linda SUS_IS" userId="S::linda.eriksson@livsmedelsverk.se::2ce441ca-e107-497a-a902-a0a3dc874173" providerId="AD" clId="Web-{FBB24D6F-C35A-021F-F397-91CA1738A658}" dt="2022-08-17T07:48:28.903" v="210" actId="20577"/>
          <ac:spMkLst>
            <pc:docMk/>
            <pc:sldMk cId="583650430" sldId="2123"/>
            <ac:spMk id="3" creationId="{4A5BCC16-B149-F5AC-D7BB-FF9AD7CEA050}"/>
          </ac:spMkLst>
        </pc:spChg>
        <pc:spChg chg="add mod">
          <ac:chgData name="Eriksson Linda SUS_IS" userId="S::linda.eriksson@livsmedelsverk.se::2ce441ca-e107-497a-a902-a0a3dc874173" providerId="AD" clId="Web-{FBB24D6F-C35A-021F-F397-91CA1738A658}" dt="2022-08-17T07:59:25.004" v="525" actId="1076"/>
          <ac:spMkLst>
            <pc:docMk/>
            <pc:sldMk cId="583650430" sldId="2123"/>
            <ac:spMk id="4" creationId="{E5764C3D-B0A5-6E51-43AD-7DF7A958F26D}"/>
          </ac:spMkLst>
        </pc:spChg>
        <pc:spChg chg="del">
          <ac:chgData name="Eriksson Linda SUS_IS" userId="S::linda.eriksson@livsmedelsverk.se::2ce441ca-e107-497a-a902-a0a3dc874173" providerId="AD" clId="Web-{FBB24D6F-C35A-021F-F397-91CA1738A658}" dt="2022-08-17T07:39:11.241" v="12"/>
          <ac:spMkLst>
            <pc:docMk/>
            <pc:sldMk cId="583650430" sldId="2123"/>
            <ac:spMk id="6" creationId="{01DDEE8B-94BF-D563-D9C2-56A2378316AE}"/>
          </ac:spMkLst>
        </pc:spChg>
      </pc:sldChg>
      <pc:sldChg chg="modSp">
        <pc:chgData name="Eriksson Linda SUS_IS" userId="S::linda.eriksson@livsmedelsverk.se::2ce441ca-e107-497a-a902-a0a3dc874173" providerId="AD" clId="Web-{FBB24D6F-C35A-021F-F397-91CA1738A658}" dt="2022-08-17T08:00:41.724" v="554" actId="20577"/>
        <pc:sldMkLst>
          <pc:docMk/>
          <pc:sldMk cId="3291196266" sldId="2137"/>
        </pc:sldMkLst>
        <pc:spChg chg="mod">
          <ac:chgData name="Eriksson Linda SUS_IS" userId="S::linda.eriksson@livsmedelsverk.se::2ce441ca-e107-497a-a902-a0a3dc874173" providerId="AD" clId="Web-{FBB24D6F-C35A-021F-F397-91CA1738A658}" dt="2022-08-17T08:00:41.724" v="554" actId="20577"/>
          <ac:spMkLst>
            <pc:docMk/>
            <pc:sldMk cId="3291196266" sldId="2137"/>
            <ac:spMk id="3" creationId="{4AF59197-BB2E-88AF-7D52-87E9B970B2F4}"/>
          </ac:spMkLst>
        </pc:spChg>
        <pc:spChg chg="mod">
          <ac:chgData name="Eriksson Linda SUS_IS" userId="S::linda.eriksson@livsmedelsverk.se::2ce441ca-e107-497a-a902-a0a3dc874173" providerId="AD" clId="Web-{FBB24D6F-C35A-021F-F397-91CA1738A658}" dt="2022-08-17T07:58:26.629" v="510" actId="20577"/>
          <ac:spMkLst>
            <pc:docMk/>
            <pc:sldMk cId="3291196266" sldId="2137"/>
            <ac:spMk id="7" creationId="{DA77173E-434D-2757-2AF5-B1888DE67467}"/>
          </ac:spMkLst>
        </pc:spChg>
      </pc:sldChg>
      <pc:sldChg chg="modSp modNotes">
        <pc:chgData name="Eriksson Linda SUS_IS" userId="S::linda.eriksson@livsmedelsverk.se::2ce441ca-e107-497a-a902-a0a3dc874173" providerId="AD" clId="Web-{FBB24D6F-C35A-021F-F397-91CA1738A658}" dt="2022-08-17T11:57:32.661" v="580" actId="20577"/>
        <pc:sldMkLst>
          <pc:docMk/>
          <pc:sldMk cId="1409146701" sldId="2162"/>
        </pc:sldMkLst>
        <pc:spChg chg="mod">
          <ac:chgData name="Eriksson Linda SUS_IS" userId="S::linda.eriksson@livsmedelsverk.se::2ce441ca-e107-497a-a902-a0a3dc874173" providerId="AD" clId="Web-{FBB24D6F-C35A-021F-F397-91CA1738A658}" dt="2022-08-17T11:53:08.786" v="564" actId="20577"/>
          <ac:spMkLst>
            <pc:docMk/>
            <pc:sldMk cId="1409146701" sldId="2162"/>
            <ac:spMk id="3" creationId="{5DEBA6E7-6E7A-15AE-DDFD-C35D3C6A8B70}"/>
          </ac:spMkLst>
        </pc:spChg>
        <pc:spChg chg="mod">
          <ac:chgData name="Eriksson Linda SUS_IS" userId="S::linda.eriksson@livsmedelsverk.se::2ce441ca-e107-497a-a902-a0a3dc874173" providerId="AD" clId="Web-{FBB24D6F-C35A-021F-F397-91CA1738A658}" dt="2022-08-17T11:57:32.661" v="580" actId="20577"/>
          <ac:spMkLst>
            <pc:docMk/>
            <pc:sldMk cId="1409146701" sldId="2162"/>
            <ac:spMk id="13" creationId="{22C509CF-4842-E4C0-62CD-2CB4D841F52E}"/>
          </ac:spMkLst>
        </pc:spChg>
        <pc:spChg chg="mod">
          <ac:chgData name="Eriksson Linda SUS_IS" userId="S::linda.eriksson@livsmedelsverk.se::2ce441ca-e107-497a-a902-a0a3dc874173" providerId="AD" clId="Web-{FBB24D6F-C35A-021F-F397-91CA1738A658}" dt="2022-08-17T11:53:30.239" v="572" actId="20577"/>
          <ac:spMkLst>
            <pc:docMk/>
            <pc:sldMk cId="1409146701" sldId="2162"/>
            <ac:spMk id="45" creationId="{377B858F-8407-49B5-A8F8-3FC83EC89310}"/>
          </ac:spMkLst>
        </pc:spChg>
        <pc:spChg chg="mod">
          <ac:chgData name="Eriksson Linda SUS_IS" userId="S::linda.eriksson@livsmedelsverk.se::2ce441ca-e107-497a-a902-a0a3dc874173" providerId="AD" clId="Web-{FBB24D6F-C35A-021F-F397-91CA1738A658}" dt="2022-08-17T11:53:21.676" v="568" actId="20577"/>
          <ac:spMkLst>
            <pc:docMk/>
            <pc:sldMk cId="1409146701" sldId="2162"/>
            <ac:spMk id="46" creationId="{5710E074-DEC8-451D-A41A-EF380448CCA8}"/>
          </ac:spMkLst>
        </pc:spChg>
        <pc:spChg chg="mod">
          <ac:chgData name="Eriksson Linda SUS_IS" userId="S::linda.eriksson@livsmedelsverk.se::2ce441ca-e107-497a-a902-a0a3dc874173" providerId="AD" clId="Web-{FBB24D6F-C35A-021F-F397-91CA1738A658}" dt="2022-08-17T11:53:38.098" v="576" actId="20577"/>
          <ac:spMkLst>
            <pc:docMk/>
            <pc:sldMk cId="1409146701" sldId="2162"/>
            <ac:spMk id="49" creationId="{99A92EB6-AE60-4DC1-B575-08FC5ABC06DB}"/>
          </ac:spMkLst>
        </pc:spChg>
        <pc:spChg chg="mod">
          <ac:chgData name="Eriksson Linda SUS_IS" userId="S::linda.eriksson@livsmedelsverk.se::2ce441ca-e107-497a-a902-a0a3dc874173" providerId="AD" clId="Web-{FBB24D6F-C35A-021F-F397-91CA1738A658}" dt="2022-08-17T07:42:43.681" v="25" actId="1076"/>
          <ac:spMkLst>
            <pc:docMk/>
            <pc:sldMk cId="1409146701" sldId="2162"/>
            <ac:spMk id="52" creationId="{3CAA382C-4574-4C27-AB11-951BDE0FAB79}"/>
          </ac:spMkLst>
        </pc:spChg>
      </pc:sldChg>
      <pc:sldChg chg="modNotes">
        <pc:chgData name="Eriksson Linda SUS_IS" userId="S::linda.eriksson@livsmedelsverk.se::2ce441ca-e107-497a-a902-a0a3dc874173" providerId="AD" clId="Web-{FBB24D6F-C35A-021F-F397-91CA1738A658}" dt="2022-08-17T07:51:32.280" v="225"/>
        <pc:sldMkLst>
          <pc:docMk/>
          <pc:sldMk cId="2069216713" sldId="2195"/>
        </pc:sldMkLst>
      </pc:sldChg>
      <pc:sldChg chg="delSp modSp modNotes">
        <pc:chgData name="Eriksson Linda SUS_IS" userId="S::linda.eriksson@livsmedelsverk.se::2ce441ca-e107-497a-a902-a0a3dc874173" providerId="AD" clId="Web-{FBB24D6F-C35A-021F-F397-91CA1738A658}" dt="2022-08-17T07:48:09.528" v="209" actId="20577"/>
        <pc:sldMkLst>
          <pc:docMk/>
          <pc:sldMk cId="50304527" sldId="2204"/>
        </pc:sldMkLst>
        <pc:spChg chg="mod">
          <ac:chgData name="Eriksson Linda SUS_IS" userId="S::linda.eriksson@livsmedelsverk.se::2ce441ca-e107-497a-a902-a0a3dc874173" providerId="AD" clId="Web-{FBB24D6F-C35A-021F-F397-91CA1738A658}" dt="2022-08-17T07:48:09.528" v="209" actId="20577"/>
          <ac:spMkLst>
            <pc:docMk/>
            <pc:sldMk cId="50304527" sldId="2204"/>
            <ac:spMk id="2" creationId="{E30922B3-569E-4236-ACA3-0CE9193C82C8}"/>
          </ac:spMkLst>
        </pc:spChg>
        <pc:spChg chg="del">
          <ac:chgData name="Eriksson Linda SUS_IS" userId="S::linda.eriksson@livsmedelsverk.se::2ce441ca-e107-497a-a902-a0a3dc874173" providerId="AD" clId="Web-{FBB24D6F-C35A-021F-F397-91CA1738A658}" dt="2022-08-17T07:37:28.302" v="0"/>
          <ac:spMkLst>
            <pc:docMk/>
            <pc:sldMk cId="50304527" sldId="2204"/>
            <ac:spMk id="4" creationId="{CA627958-0755-60C2-B28D-4D59612253D8}"/>
          </ac:spMkLst>
        </pc:spChg>
      </pc:sldChg>
      <pc:sldChg chg="modSp ord modNotes">
        <pc:chgData name="Eriksson Linda SUS_IS" userId="S::linda.eriksson@livsmedelsverk.se::2ce441ca-e107-497a-a902-a0a3dc874173" providerId="AD" clId="Web-{FBB24D6F-C35A-021F-F397-91CA1738A658}" dt="2022-08-17T07:52:29.500" v="258"/>
        <pc:sldMkLst>
          <pc:docMk/>
          <pc:sldMk cId="1742869309" sldId="2216"/>
        </pc:sldMkLst>
        <pc:spChg chg="mod">
          <ac:chgData name="Eriksson Linda SUS_IS" userId="S::linda.eriksson@livsmedelsverk.se::2ce441ca-e107-497a-a902-a0a3dc874173" providerId="AD" clId="Web-{FBB24D6F-C35A-021F-F397-91CA1738A658}" dt="2022-08-17T07:51:46.859" v="227" actId="20577"/>
          <ac:spMkLst>
            <pc:docMk/>
            <pc:sldMk cId="1742869309" sldId="2216"/>
            <ac:spMk id="3" creationId="{E0B00602-2E9E-F213-3EC3-8BFCE0B21BD3}"/>
          </ac:spMkLst>
        </pc:spChg>
        <pc:spChg chg="mod">
          <ac:chgData name="Eriksson Linda SUS_IS" userId="S::linda.eriksson@livsmedelsverk.se::2ce441ca-e107-497a-a902-a0a3dc874173" providerId="AD" clId="Web-{FBB24D6F-C35A-021F-F397-91CA1738A658}" dt="2022-08-17T07:52:04.421" v="251" actId="20577"/>
          <ac:spMkLst>
            <pc:docMk/>
            <pc:sldMk cId="1742869309" sldId="2216"/>
            <ac:spMk id="4" creationId="{6EC5A62A-8FA5-3239-36C3-AC2E0A4A029A}"/>
          </ac:spMkLst>
        </pc:spChg>
      </pc:sldChg>
      <pc:sldChg chg="addSp modSp">
        <pc:chgData name="Eriksson Linda SUS_IS" userId="S::linda.eriksson@livsmedelsverk.se::2ce441ca-e107-497a-a902-a0a3dc874173" providerId="AD" clId="Web-{FBB24D6F-C35A-021F-F397-91CA1738A658}" dt="2022-08-17T07:57:21.784" v="454" actId="1076"/>
        <pc:sldMkLst>
          <pc:docMk/>
          <pc:sldMk cId="2230958547" sldId="2218"/>
        </pc:sldMkLst>
        <pc:spChg chg="mod">
          <ac:chgData name="Eriksson Linda SUS_IS" userId="S::linda.eriksson@livsmedelsverk.se::2ce441ca-e107-497a-a902-a0a3dc874173" providerId="AD" clId="Web-{FBB24D6F-C35A-021F-F397-91CA1738A658}" dt="2022-08-17T07:57:12.722" v="440" actId="1076"/>
          <ac:spMkLst>
            <pc:docMk/>
            <pc:sldMk cId="2230958547" sldId="2218"/>
            <ac:spMk id="2" creationId="{521FDD9B-67AB-4258-8F5E-71047AC97283}"/>
          </ac:spMkLst>
        </pc:spChg>
        <pc:spChg chg="mod">
          <ac:chgData name="Eriksson Linda SUS_IS" userId="S::linda.eriksson@livsmedelsverk.se::2ce441ca-e107-497a-a902-a0a3dc874173" providerId="AD" clId="Web-{FBB24D6F-C35A-021F-F397-91CA1738A658}" dt="2022-08-17T07:57:12.737" v="441" actId="1076"/>
          <ac:spMkLst>
            <pc:docMk/>
            <pc:sldMk cId="2230958547" sldId="2218"/>
            <ac:spMk id="11" creationId="{D6361FF6-4A64-40B7-A6B5-C7CB0A32DC5B}"/>
          </ac:spMkLst>
        </pc:spChg>
        <pc:spChg chg="add mod">
          <ac:chgData name="Eriksson Linda SUS_IS" userId="S::linda.eriksson@livsmedelsverk.se::2ce441ca-e107-497a-a902-a0a3dc874173" providerId="AD" clId="Web-{FBB24D6F-C35A-021F-F397-91CA1738A658}" dt="2022-08-17T07:57:21.784" v="454" actId="1076"/>
          <ac:spMkLst>
            <pc:docMk/>
            <pc:sldMk cId="2230958547" sldId="2218"/>
            <ac:spMk id="12" creationId="{9AAF8A47-81AA-AB39-51D2-40C683976506}"/>
          </ac:spMkLst>
        </pc:spChg>
        <pc:spChg chg="mod">
          <ac:chgData name="Eriksson Linda SUS_IS" userId="S::linda.eriksson@livsmedelsverk.se::2ce441ca-e107-497a-a902-a0a3dc874173" providerId="AD" clId="Web-{FBB24D6F-C35A-021F-F397-91CA1738A658}" dt="2022-08-17T07:57:12.393" v="411" actId="1076"/>
          <ac:spMkLst>
            <pc:docMk/>
            <pc:sldMk cId="2230958547" sldId="2218"/>
            <ac:spMk id="15" creationId="{00000000-0000-0000-0000-000000000000}"/>
          </ac:spMkLst>
        </pc:spChg>
        <pc:spChg chg="mod">
          <ac:chgData name="Eriksson Linda SUS_IS" userId="S::linda.eriksson@livsmedelsverk.se::2ce441ca-e107-497a-a902-a0a3dc874173" providerId="AD" clId="Web-{FBB24D6F-C35A-021F-F397-91CA1738A658}" dt="2022-08-17T07:57:12.409" v="412" actId="1076"/>
          <ac:spMkLst>
            <pc:docMk/>
            <pc:sldMk cId="2230958547" sldId="2218"/>
            <ac:spMk id="16" creationId="{00000000-0000-0000-0000-000000000000}"/>
          </ac:spMkLst>
        </pc:spChg>
        <pc:spChg chg="mod">
          <ac:chgData name="Eriksson Linda SUS_IS" userId="S::linda.eriksson@livsmedelsverk.se::2ce441ca-e107-497a-a902-a0a3dc874173" providerId="AD" clId="Web-{FBB24D6F-C35A-021F-F397-91CA1738A658}" dt="2022-08-17T07:57:12.737" v="442" actId="1076"/>
          <ac:spMkLst>
            <pc:docMk/>
            <pc:sldMk cId="2230958547" sldId="2218"/>
            <ac:spMk id="50" creationId="{8767ECE8-90F8-4B63-968F-515A3C3EE234}"/>
          </ac:spMkLst>
        </pc:spChg>
        <pc:spChg chg="mod">
          <ac:chgData name="Eriksson Linda SUS_IS" userId="S::linda.eriksson@livsmedelsverk.se::2ce441ca-e107-497a-a902-a0a3dc874173" providerId="AD" clId="Web-{FBB24D6F-C35A-021F-F397-91CA1738A658}" dt="2022-08-17T07:57:12.487" v="418" actId="1076"/>
          <ac:spMkLst>
            <pc:docMk/>
            <pc:sldMk cId="2230958547" sldId="2218"/>
            <ac:spMk id="51" creationId="{00000000-0000-0000-0000-000000000000}"/>
          </ac:spMkLst>
        </pc:spChg>
        <pc:spChg chg="mod">
          <ac:chgData name="Eriksson Linda SUS_IS" userId="S::linda.eriksson@livsmedelsverk.se::2ce441ca-e107-497a-a902-a0a3dc874173" providerId="AD" clId="Web-{FBB24D6F-C35A-021F-F397-91CA1738A658}" dt="2022-08-17T07:57:12.519" v="422" actId="1076"/>
          <ac:spMkLst>
            <pc:docMk/>
            <pc:sldMk cId="2230958547" sldId="2218"/>
            <ac:spMk id="59" creationId="{138598A4-8122-4766-8D49-381486CFA88D}"/>
          </ac:spMkLst>
        </pc:spChg>
        <pc:spChg chg="mod">
          <ac:chgData name="Eriksson Linda SUS_IS" userId="S::linda.eriksson@livsmedelsverk.se::2ce441ca-e107-497a-a902-a0a3dc874173" providerId="AD" clId="Web-{FBB24D6F-C35A-021F-F397-91CA1738A658}" dt="2022-08-17T07:57:12.690" v="436" actId="1076"/>
          <ac:spMkLst>
            <pc:docMk/>
            <pc:sldMk cId="2230958547" sldId="2218"/>
            <ac:spMk id="62" creationId="{DA36C543-6C1B-41FB-9001-F3451C10B9EB}"/>
          </ac:spMkLst>
        </pc:spChg>
        <pc:spChg chg="mod">
          <ac:chgData name="Eriksson Linda SUS_IS" userId="S::linda.eriksson@livsmedelsverk.se::2ce441ca-e107-497a-a902-a0a3dc874173" providerId="AD" clId="Web-{FBB24D6F-C35A-021F-F397-91CA1738A658}" dt="2022-08-17T07:56:57.221" v="399" actId="20577"/>
          <ac:spMkLst>
            <pc:docMk/>
            <pc:sldMk cId="2230958547" sldId="2218"/>
            <ac:spMk id="67" creationId="{3843657A-7E39-4A1A-B56D-023483301100}"/>
          </ac:spMkLst>
        </pc:spChg>
        <pc:picChg chg="mod">
          <ac:chgData name="Eriksson Linda SUS_IS" userId="S::linda.eriksson@livsmedelsverk.se::2ce441ca-e107-497a-a902-a0a3dc874173" providerId="AD" clId="Web-{FBB24D6F-C35A-021F-F397-91CA1738A658}" dt="2022-08-17T07:57:12.253" v="400" actId="1076"/>
          <ac:picMkLst>
            <pc:docMk/>
            <pc:sldMk cId="2230958547" sldId="2218"/>
            <ac:picMk id="3" creationId="{BACC7C6A-7412-4883-A77A-58427B5C11F5}"/>
          </ac:picMkLst>
        </pc:picChg>
        <pc:picChg chg="mod">
          <ac:chgData name="Eriksson Linda SUS_IS" userId="S::linda.eriksson@livsmedelsverk.se::2ce441ca-e107-497a-a902-a0a3dc874173" providerId="AD" clId="Web-{FBB24D6F-C35A-021F-F397-91CA1738A658}" dt="2022-08-17T07:57:12.268" v="401" actId="1076"/>
          <ac:picMkLst>
            <pc:docMk/>
            <pc:sldMk cId="2230958547" sldId="2218"/>
            <ac:picMk id="4" creationId="{D0BF06FC-8DF4-4A3B-96FF-237E2B154D8C}"/>
          </ac:picMkLst>
        </pc:picChg>
        <pc:picChg chg="mod">
          <ac:chgData name="Eriksson Linda SUS_IS" userId="S::linda.eriksson@livsmedelsverk.se::2ce441ca-e107-497a-a902-a0a3dc874173" providerId="AD" clId="Web-{FBB24D6F-C35A-021F-F397-91CA1738A658}" dt="2022-08-17T07:57:12.581" v="427" actId="1076"/>
          <ac:picMkLst>
            <pc:docMk/>
            <pc:sldMk cId="2230958547" sldId="2218"/>
            <ac:picMk id="5" creationId="{A0208044-71AC-46C4-9BBB-BBFDD1315DC1}"/>
          </ac:picMkLst>
        </pc:picChg>
        <pc:picChg chg="mod">
          <ac:chgData name="Eriksson Linda SUS_IS" userId="S::linda.eriksson@livsmedelsverk.se::2ce441ca-e107-497a-a902-a0a3dc874173" providerId="AD" clId="Web-{FBB24D6F-C35A-021F-F397-91CA1738A658}" dt="2022-08-17T07:57:12.315" v="405" actId="1076"/>
          <ac:picMkLst>
            <pc:docMk/>
            <pc:sldMk cId="2230958547" sldId="2218"/>
            <ac:picMk id="6" creationId="{00000000-0000-0000-0000-000000000000}"/>
          </ac:picMkLst>
        </pc:picChg>
        <pc:picChg chg="mod">
          <ac:chgData name="Eriksson Linda SUS_IS" userId="S::linda.eriksson@livsmedelsverk.se::2ce441ca-e107-497a-a902-a0a3dc874173" providerId="AD" clId="Web-{FBB24D6F-C35A-021F-F397-91CA1738A658}" dt="2022-08-17T07:57:12.331" v="406" actId="1076"/>
          <ac:picMkLst>
            <pc:docMk/>
            <pc:sldMk cId="2230958547" sldId="2218"/>
            <ac:picMk id="7" creationId="{00000000-0000-0000-0000-000000000000}"/>
          </ac:picMkLst>
        </pc:picChg>
        <pc:picChg chg="mod">
          <ac:chgData name="Eriksson Linda SUS_IS" userId="S::linda.eriksson@livsmedelsverk.se::2ce441ca-e107-497a-a902-a0a3dc874173" providerId="AD" clId="Web-{FBB24D6F-C35A-021F-F397-91CA1738A658}" dt="2022-08-17T07:57:12.347" v="407" actId="1076"/>
          <ac:picMkLst>
            <pc:docMk/>
            <pc:sldMk cId="2230958547" sldId="2218"/>
            <ac:picMk id="8" creationId="{00000000-0000-0000-0000-000000000000}"/>
          </ac:picMkLst>
        </pc:picChg>
        <pc:picChg chg="mod">
          <ac:chgData name="Eriksson Linda SUS_IS" userId="S::linda.eriksson@livsmedelsverk.se::2ce441ca-e107-497a-a902-a0a3dc874173" providerId="AD" clId="Web-{FBB24D6F-C35A-021F-F397-91CA1738A658}" dt="2022-08-17T07:57:12.362" v="408" actId="1076"/>
          <ac:picMkLst>
            <pc:docMk/>
            <pc:sldMk cId="2230958547" sldId="2218"/>
            <ac:picMk id="9" creationId="{00000000-0000-0000-0000-000000000000}"/>
          </ac:picMkLst>
        </pc:picChg>
        <pc:picChg chg="mod">
          <ac:chgData name="Eriksson Linda SUS_IS" userId="S::linda.eriksson@livsmedelsverk.se::2ce441ca-e107-497a-a902-a0a3dc874173" providerId="AD" clId="Web-{FBB24D6F-C35A-021F-F397-91CA1738A658}" dt="2022-08-17T07:57:12.378" v="409" actId="1076"/>
          <ac:picMkLst>
            <pc:docMk/>
            <pc:sldMk cId="2230958547" sldId="2218"/>
            <ac:picMk id="10" creationId="{00000000-0000-0000-0000-000000000000}"/>
          </ac:picMkLst>
        </pc:picChg>
        <pc:picChg chg="mod">
          <ac:chgData name="Eriksson Linda SUS_IS" userId="S::linda.eriksson@livsmedelsverk.se::2ce441ca-e107-497a-a902-a0a3dc874173" providerId="AD" clId="Web-{FBB24D6F-C35A-021F-F397-91CA1738A658}" dt="2022-08-17T07:57:12.456" v="415" actId="1076"/>
          <ac:picMkLst>
            <pc:docMk/>
            <pc:sldMk cId="2230958547" sldId="2218"/>
            <ac:picMk id="25" creationId="{00000000-0000-0000-0000-000000000000}"/>
          </ac:picMkLst>
        </pc:picChg>
        <pc:picChg chg="mod">
          <ac:chgData name="Eriksson Linda SUS_IS" userId="S::linda.eriksson@livsmedelsverk.se::2ce441ca-e107-497a-a902-a0a3dc874173" providerId="AD" clId="Web-{FBB24D6F-C35A-021F-F397-91CA1738A658}" dt="2022-08-17T07:57:12.284" v="404" actId="1076"/>
          <ac:picMkLst>
            <pc:docMk/>
            <pc:sldMk cId="2230958547" sldId="2218"/>
            <ac:picMk id="33" creationId="{8C0F8082-E947-4103-8E3A-0D3B4AF2B7DE}"/>
          </ac:picMkLst>
        </pc:picChg>
        <pc:picChg chg="mod">
          <ac:chgData name="Eriksson Linda SUS_IS" userId="S::linda.eriksson@livsmedelsverk.se::2ce441ca-e107-497a-a902-a0a3dc874173" providerId="AD" clId="Web-{FBB24D6F-C35A-021F-F397-91CA1738A658}" dt="2022-08-17T07:57:12.519" v="421" actId="1076"/>
          <ac:picMkLst>
            <pc:docMk/>
            <pc:sldMk cId="2230958547" sldId="2218"/>
            <ac:picMk id="35" creationId="{FE907FD0-75B3-4134-9CF7-E725768AEA6B}"/>
          </ac:picMkLst>
        </pc:picChg>
        <pc:picChg chg="mod">
          <ac:chgData name="Eriksson Linda SUS_IS" userId="S::linda.eriksson@livsmedelsverk.se::2ce441ca-e107-497a-a902-a0a3dc874173" providerId="AD" clId="Web-{FBB24D6F-C35A-021F-F397-91CA1738A658}" dt="2022-08-17T07:57:12.597" v="428" actId="1076"/>
          <ac:picMkLst>
            <pc:docMk/>
            <pc:sldMk cId="2230958547" sldId="2218"/>
            <ac:picMk id="39" creationId="{AB6EC2E5-8719-4749-AFF7-AEB72362B8B9}"/>
          </ac:picMkLst>
        </pc:picChg>
        <pc:picChg chg="mod">
          <ac:chgData name="Eriksson Linda SUS_IS" userId="S::linda.eriksson@livsmedelsverk.se::2ce441ca-e107-497a-a902-a0a3dc874173" providerId="AD" clId="Web-{FBB24D6F-C35A-021F-F397-91CA1738A658}" dt="2022-08-17T07:57:12.612" v="429" actId="1076"/>
          <ac:picMkLst>
            <pc:docMk/>
            <pc:sldMk cId="2230958547" sldId="2218"/>
            <ac:picMk id="44" creationId="{501142BF-6E83-4277-824B-AC7D2BECF839}"/>
          </ac:picMkLst>
        </pc:picChg>
        <pc:picChg chg="mod">
          <ac:chgData name="Eriksson Linda SUS_IS" userId="S::linda.eriksson@livsmedelsverk.se::2ce441ca-e107-497a-a902-a0a3dc874173" providerId="AD" clId="Web-{FBB24D6F-C35A-021F-F397-91CA1738A658}" dt="2022-08-17T07:57:12.550" v="425" actId="1076"/>
          <ac:picMkLst>
            <pc:docMk/>
            <pc:sldMk cId="2230958547" sldId="2218"/>
            <ac:picMk id="45" creationId="{24F5F1D3-DF11-454E-8F72-FA1D482B9544}"/>
          </ac:picMkLst>
        </pc:picChg>
        <pc:picChg chg="mod">
          <ac:chgData name="Eriksson Linda SUS_IS" userId="S::linda.eriksson@livsmedelsverk.se::2ce441ca-e107-497a-a902-a0a3dc874173" providerId="AD" clId="Web-{FBB24D6F-C35A-021F-F397-91CA1738A658}" dt="2022-08-17T07:57:12.644" v="430" actId="1076"/>
          <ac:picMkLst>
            <pc:docMk/>
            <pc:sldMk cId="2230958547" sldId="2218"/>
            <ac:picMk id="46" creationId="{BDED19A0-4C32-4881-BE50-9B19DFF488FB}"/>
          </ac:picMkLst>
        </pc:picChg>
        <pc:picChg chg="mod">
          <ac:chgData name="Eriksson Linda SUS_IS" userId="S::linda.eriksson@livsmedelsverk.se::2ce441ca-e107-497a-a902-a0a3dc874173" providerId="AD" clId="Web-{FBB24D6F-C35A-021F-F397-91CA1738A658}" dt="2022-08-17T07:57:12.675" v="434" actId="1076"/>
          <ac:picMkLst>
            <pc:docMk/>
            <pc:sldMk cId="2230958547" sldId="2218"/>
            <ac:picMk id="58" creationId="{A1DE2BB9-62ED-4532-BFAA-CBC1379E2128}"/>
          </ac:picMkLst>
        </pc:picChg>
        <pc:picChg chg="mod">
          <ac:chgData name="Eriksson Linda SUS_IS" userId="S::linda.eriksson@livsmedelsverk.se::2ce441ca-e107-497a-a902-a0a3dc874173" providerId="AD" clId="Web-{FBB24D6F-C35A-021F-F397-91CA1738A658}" dt="2022-08-17T07:57:12.675" v="435" actId="1076"/>
          <ac:picMkLst>
            <pc:docMk/>
            <pc:sldMk cId="2230958547" sldId="2218"/>
            <ac:picMk id="60" creationId="{E9A2A273-C6B0-424D-B0DA-19EBC31C5103}"/>
          </ac:picMkLst>
        </pc:picChg>
        <pc:picChg chg="mod">
          <ac:chgData name="Eriksson Linda SUS_IS" userId="S::linda.eriksson@livsmedelsverk.se::2ce441ca-e107-497a-a902-a0a3dc874173" providerId="AD" clId="Web-{FBB24D6F-C35A-021F-F397-91CA1738A658}" dt="2022-08-17T07:57:12.690" v="437" actId="1076"/>
          <ac:picMkLst>
            <pc:docMk/>
            <pc:sldMk cId="2230958547" sldId="2218"/>
            <ac:picMk id="65" creationId="{83E8B0D3-75CF-436B-A669-A716DC8250CD}"/>
          </ac:picMkLst>
        </pc:picChg>
        <pc:picChg chg="mod">
          <ac:chgData name="Eriksson Linda SUS_IS" userId="S::linda.eriksson@livsmedelsverk.se::2ce441ca-e107-497a-a902-a0a3dc874173" providerId="AD" clId="Web-{FBB24D6F-C35A-021F-F397-91CA1738A658}" dt="2022-08-17T07:57:12.268" v="402" actId="1076"/>
          <ac:picMkLst>
            <pc:docMk/>
            <pc:sldMk cId="2230958547" sldId="2218"/>
            <ac:picMk id="1026" creationId="{26AF3D26-4DD2-4570-B25D-0178C4FDDB95}"/>
          </ac:picMkLst>
        </pc:picChg>
        <pc:picChg chg="mod">
          <ac:chgData name="Eriksson Linda SUS_IS" userId="S::linda.eriksson@livsmedelsverk.se::2ce441ca-e107-497a-a902-a0a3dc874173" providerId="AD" clId="Web-{FBB24D6F-C35A-021F-F397-91CA1738A658}" dt="2022-08-17T07:57:12.472" v="416" actId="1076"/>
          <ac:picMkLst>
            <pc:docMk/>
            <pc:sldMk cId="2230958547" sldId="2218"/>
            <ac:picMk id="2052" creationId="{00000000-0000-0000-0000-000000000000}"/>
          </ac:picMkLst>
        </pc:picChg>
        <pc:picChg chg="mod">
          <ac:chgData name="Eriksson Linda SUS_IS" userId="S::linda.eriksson@livsmedelsverk.se::2ce441ca-e107-497a-a902-a0a3dc874173" providerId="AD" clId="Web-{FBB24D6F-C35A-021F-F397-91CA1738A658}" dt="2022-08-17T07:57:12.472" v="417" actId="1076"/>
          <ac:picMkLst>
            <pc:docMk/>
            <pc:sldMk cId="2230958547" sldId="2218"/>
            <ac:picMk id="2061" creationId="{00000000-0000-0000-0000-000000000000}"/>
          </ac:picMkLst>
        </pc:picChg>
        <pc:picChg chg="mod">
          <ac:chgData name="Eriksson Linda SUS_IS" userId="S::linda.eriksson@livsmedelsverk.se::2ce441ca-e107-497a-a902-a0a3dc874173" providerId="AD" clId="Web-{FBB24D6F-C35A-021F-F397-91CA1738A658}" dt="2022-08-17T07:57:12.503" v="419" actId="1076"/>
          <ac:picMkLst>
            <pc:docMk/>
            <pc:sldMk cId="2230958547" sldId="2218"/>
            <ac:picMk id="2062" creationId="{00000000-0000-0000-0000-000000000000}"/>
          </ac:picMkLst>
        </pc:picChg>
        <pc:picChg chg="mod">
          <ac:chgData name="Eriksson Linda SUS_IS" userId="S::linda.eriksson@livsmedelsverk.se::2ce441ca-e107-497a-a902-a0a3dc874173" providerId="AD" clId="Web-{FBB24D6F-C35A-021F-F397-91CA1738A658}" dt="2022-08-17T07:57:12.565" v="426" actId="1076"/>
          <ac:picMkLst>
            <pc:docMk/>
            <pc:sldMk cId="2230958547" sldId="2218"/>
            <ac:picMk id="3074" creationId="{4F78F702-891D-49AB-9D53-9397D4FD2265}"/>
          </ac:picMkLst>
        </pc:picChg>
        <pc:picChg chg="mod">
          <ac:chgData name="Eriksson Linda SUS_IS" userId="S::linda.eriksson@livsmedelsverk.se::2ce441ca-e107-497a-a902-a0a3dc874173" providerId="AD" clId="Web-{FBB24D6F-C35A-021F-F397-91CA1738A658}" dt="2022-08-17T07:57:12.284" v="403" actId="1076"/>
          <ac:picMkLst>
            <pc:docMk/>
            <pc:sldMk cId="2230958547" sldId="2218"/>
            <ac:picMk id="3076" creationId="{55EFF4E8-0914-4FE2-9499-BE744596CC4C}"/>
          </ac:picMkLst>
        </pc:picChg>
        <pc:cxnChg chg="mod">
          <ac:chgData name="Eriksson Linda SUS_IS" userId="S::linda.eriksson@livsmedelsverk.se::2ce441ca-e107-497a-a902-a0a3dc874173" providerId="AD" clId="Web-{FBB24D6F-C35A-021F-F397-91CA1738A658}" dt="2022-08-17T07:57:12.378" v="410" actId="1076"/>
          <ac:cxnSpMkLst>
            <pc:docMk/>
            <pc:sldMk cId="2230958547" sldId="2218"/>
            <ac:cxnSpMk id="14" creationId="{00000000-0000-0000-0000-000000000000}"/>
          </ac:cxnSpMkLst>
        </pc:cxnChg>
        <pc:cxnChg chg="mod">
          <ac:chgData name="Eriksson Linda SUS_IS" userId="S::linda.eriksson@livsmedelsverk.se::2ce441ca-e107-497a-a902-a0a3dc874173" providerId="AD" clId="Web-{FBB24D6F-C35A-021F-F397-91CA1738A658}" dt="2022-08-17T07:57:12.409" v="413" actId="1076"/>
          <ac:cxnSpMkLst>
            <pc:docMk/>
            <pc:sldMk cId="2230958547" sldId="2218"/>
            <ac:cxnSpMk id="21" creationId="{00000000-0000-0000-0000-000000000000}"/>
          </ac:cxnSpMkLst>
        </pc:cxnChg>
        <pc:cxnChg chg="mod">
          <ac:chgData name="Eriksson Linda SUS_IS" userId="S::linda.eriksson@livsmedelsverk.se::2ce441ca-e107-497a-a902-a0a3dc874173" providerId="AD" clId="Web-{FBB24D6F-C35A-021F-F397-91CA1738A658}" dt="2022-08-17T07:57:12.409" v="414" actId="1076"/>
          <ac:cxnSpMkLst>
            <pc:docMk/>
            <pc:sldMk cId="2230958547" sldId="2218"/>
            <ac:cxnSpMk id="22" creationId="{00000000-0000-0000-0000-000000000000}"/>
          </ac:cxnSpMkLst>
        </pc:cxnChg>
        <pc:cxnChg chg="mod">
          <ac:chgData name="Eriksson Linda SUS_IS" userId="S::linda.eriksson@livsmedelsverk.se::2ce441ca-e107-497a-a902-a0a3dc874173" providerId="AD" clId="Web-{FBB24D6F-C35A-021F-F397-91CA1738A658}" dt="2022-08-17T07:57:12.706" v="438" actId="1076"/>
          <ac:cxnSpMkLst>
            <pc:docMk/>
            <pc:sldMk cId="2230958547" sldId="2218"/>
            <ac:cxnSpMk id="47" creationId="{2F4377FA-7A0F-4F1A-8E38-71F09461CCD5}"/>
          </ac:cxnSpMkLst>
        </pc:cxnChg>
        <pc:cxnChg chg="mod">
          <ac:chgData name="Eriksson Linda SUS_IS" userId="S::linda.eriksson@livsmedelsverk.se::2ce441ca-e107-497a-a902-a0a3dc874173" providerId="AD" clId="Web-{FBB24D6F-C35A-021F-F397-91CA1738A658}" dt="2022-08-17T07:57:12.644" v="431" actId="1076"/>
          <ac:cxnSpMkLst>
            <pc:docMk/>
            <pc:sldMk cId="2230958547" sldId="2218"/>
            <ac:cxnSpMk id="48" creationId="{39C34A8D-FABD-4D8C-A8C2-4171D84D8C82}"/>
          </ac:cxnSpMkLst>
        </pc:cxnChg>
        <pc:cxnChg chg="mod">
          <ac:chgData name="Eriksson Linda SUS_IS" userId="S::linda.eriksson@livsmedelsverk.se::2ce441ca-e107-497a-a902-a0a3dc874173" providerId="AD" clId="Web-{FBB24D6F-C35A-021F-F397-91CA1738A658}" dt="2022-08-17T07:57:12.706" v="439" actId="1076"/>
          <ac:cxnSpMkLst>
            <pc:docMk/>
            <pc:sldMk cId="2230958547" sldId="2218"/>
            <ac:cxnSpMk id="49" creationId="{851D2418-E098-4B74-9EFC-FC70FE40F15F}"/>
          </ac:cxnSpMkLst>
        </pc:cxnChg>
        <pc:cxnChg chg="mod">
          <ac:chgData name="Eriksson Linda SUS_IS" userId="S::linda.eriksson@livsmedelsverk.se::2ce441ca-e107-497a-a902-a0a3dc874173" providerId="AD" clId="Web-{FBB24D6F-C35A-021F-F397-91CA1738A658}" dt="2022-08-17T07:57:12.659" v="432" actId="1076"/>
          <ac:cxnSpMkLst>
            <pc:docMk/>
            <pc:sldMk cId="2230958547" sldId="2218"/>
            <ac:cxnSpMk id="53" creationId="{4DF5A581-DF63-4BB7-ACD1-9DC02A6D32BA}"/>
          </ac:cxnSpMkLst>
        </pc:cxnChg>
        <pc:cxnChg chg="mod">
          <ac:chgData name="Eriksson Linda SUS_IS" userId="S::linda.eriksson@livsmedelsverk.se::2ce441ca-e107-497a-a902-a0a3dc874173" providerId="AD" clId="Web-{FBB24D6F-C35A-021F-F397-91CA1738A658}" dt="2022-08-17T07:57:12.659" v="433" actId="1076"/>
          <ac:cxnSpMkLst>
            <pc:docMk/>
            <pc:sldMk cId="2230958547" sldId="2218"/>
            <ac:cxnSpMk id="54" creationId="{C70C3FFB-EEC3-476C-9036-BFB4F2FAFFE4}"/>
          </ac:cxnSpMkLst>
        </pc:cxnChg>
        <pc:cxnChg chg="mod">
          <ac:chgData name="Eriksson Linda SUS_IS" userId="S::linda.eriksson@livsmedelsverk.se::2ce441ca-e107-497a-a902-a0a3dc874173" providerId="AD" clId="Web-{FBB24D6F-C35A-021F-F397-91CA1738A658}" dt="2022-08-17T07:57:12.503" v="420" actId="1076"/>
          <ac:cxnSpMkLst>
            <pc:docMk/>
            <pc:sldMk cId="2230958547" sldId="2218"/>
            <ac:cxnSpMk id="56" creationId="{00000000-0000-0000-0000-000000000000}"/>
          </ac:cxnSpMkLst>
        </pc:cxnChg>
        <pc:cxnChg chg="mod">
          <ac:chgData name="Eriksson Linda SUS_IS" userId="S::linda.eriksson@livsmedelsverk.se::2ce441ca-e107-497a-a902-a0a3dc874173" providerId="AD" clId="Web-{FBB24D6F-C35A-021F-F397-91CA1738A658}" dt="2022-08-17T07:57:12.534" v="423" actId="1076"/>
          <ac:cxnSpMkLst>
            <pc:docMk/>
            <pc:sldMk cId="2230958547" sldId="2218"/>
            <ac:cxnSpMk id="63" creationId="{BEECEEDA-3F0F-4525-9CAD-C2747CB83EEB}"/>
          </ac:cxnSpMkLst>
        </pc:cxnChg>
        <pc:cxnChg chg="mod">
          <ac:chgData name="Eriksson Linda SUS_IS" userId="S::linda.eriksson@livsmedelsverk.se::2ce441ca-e107-497a-a902-a0a3dc874173" providerId="AD" clId="Web-{FBB24D6F-C35A-021F-F397-91CA1738A658}" dt="2022-08-17T07:57:12.534" v="424" actId="1076"/>
          <ac:cxnSpMkLst>
            <pc:docMk/>
            <pc:sldMk cId="2230958547" sldId="2218"/>
            <ac:cxnSpMk id="64" creationId="{C1A9649A-F857-4FF7-825F-BDB119C44F0C}"/>
          </ac:cxnSpMkLst>
        </pc:cxnChg>
      </pc:sldChg>
      <pc:sldChg chg="addSp modSp ord modNotes">
        <pc:chgData name="Eriksson Linda SUS_IS" userId="S::linda.eriksson@livsmedelsverk.se::2ce441ca-e107-497a-a902-a0a3dc874173" providerId="AD" clId="Web-{FBB24D6F-C35A-021F-F397-91CA1738A658}" dt="2022-08-17T07:57:58.410" v="502"/>
        <pc:sldMkLst>
          <pc:docMk/>
          <pc:sldMk cId="1042046812" sldId="2219"/>
        </pc:sldMkLst>
        <pc:spChg chg="mod">
          <ac:chgData name="Eriksson Linda SUS_IS" userId="S::linda.eriksson@livsmedelsverk.se::2ce441ca-e107-497a-a902-a0a3dc874173" providerId="AD" clId="Web-{FBB24D6F-C35A-021F-F397-91CA1738A658}" dt="2022-08-17T07:55:30.314" v="328" actId="20577"/>
          <ac:spMkLst>
            <pc:docMk/>
            <pc:sldMk cId="1042046812" sldId="2219"/>
            <ac:spMk id="2" creationId="{135C367A-03D6-8D70-A0C4-606E3531C749}"/>
          </ac:spMkLst>
        </pc:spChg>
        <pc:spChg chg="add mod">
          <ac:chgData name="Eriksson Linda SUS_IS" userId="S::linda.eriksson@livsmedelsverk.se::2ce441ca-e107-497a-a902-a0a3dc874173" providerId="AD" clId="Web-{FBB24D6F-C35A-021F-F397-91CA1738A658}" dt="2022-08-17T07:54:50.892" v="310" actId="14100"/>
          <ac:spMkLst>
            <pc:docMk/>
            <pc:sldMk cId="1042046812" sldId="2219"/>
            <ac:spMk id="3" creationId="{83BA4D08-0307-00B0-7CA9-846B6B23870E}"/>
          </ac:spMkLst>
        </pc:spChg>
      </pc:sldChg>
    </pc:docChg>
  </pc:docChgLst>
  <pc:docChgLst>
    <pc:chgData name="Strandh Ingela SUS_DI" userId="S::ingstr@livsmedelsverk.se::ab1041b7-3012-475e-9ee5-b257db1f6f4e" providerId="AD" clId="Web-{F09C4F54-E604-690B-06D6-8A6F79020260}"/>
    <pc:docChg chg="addSld delSld modSld sldOrd addMainMaster modMainMaster">
      <pc:chgData name="Strandh Ingela SUS_DI" userId="S::ingstr@livsmedelsverk.se::ab1041b7-3012-475e-9ee5-b257db1f6f4e" providerId="AD" clId="Web-{F09C4F54-E604-690B-06D6-8A6F79020260}" dt="2022-11-16T10:14:48.285" v="217" actId="20577"/>
      <pc:docMkLst>
        <pc:docMk/>
      </pc:docMkLst>
      <pc:sldChg chg="modSp">
        <pc:chgData name="Strandh Ingela SUS_DI" userId="S::ingstr@livsmedelsverk.se::ab1041b7-3012-475e-9ee5-b257db1f6f4e" providerId="AD" clId="Web-{F09C4F54-E604-690B-06D6-8A6F79020260}" dt="2022-11-16T09:56:39.037" v="103" actId="20577"/>
        <pc:sldMkLst>
          <pc:docMk/>
          <pc:sldMk cId="2005076243" sldId="2400"/>
        </pc:sldMkLst>
        <pc:spChg chg="mod">
          <ac:chgData name="Strandh Ingela SUS_DI" userId="S::ingstr@livsmedelsverk.se::ab1041b7-3012-475e-9ee5-b257db1f6f4e" providerId="AD" clId="Web-{F09C4F54-E604-690B-06D6-8A6F79020260}" dt="2022-11-16T09:56:39.037" v="103" actId="20577"/>
          <ac:spMkLst>
            <pc:docMk/>
            <pc:sldMk cId="2005076243" sldId="2400"/>
            <ac:spMk id="3" creationId="{00000000-0000-0000-0000-000000000000}"/>
          </ac:spMkLst>
        </pc:spChg>
      </pc:sldChg>
      <pc:sldChg chg="del">
        <pc:chgData name="Strandh Ingela SUS_DI" userId="S::ingstr@livsmedelsverk.se::ab1041b7-3012-475e-9ee5-b257db1f6f4e" providerId="AD" clId="Web-{F09C4F54-E604-690B-06D6-8A6F79020260}" dt="2022-11-16T09:55:53.130" v="100"/>
        <pc:sldMkLst>
          <pc:docMk/>
          <pc:sldMk cId="1303917605" sldId="2401"/>
        </pc:sldMkLst>
      </pc:sldChg>
      <pc:sldChg chg="modSp mod modShow delCm modCm">
        <pc:chgData name="Strandh Ingela SUS_DI" userId="S::ingstr@livsmedelsverk.se::ab1041b7-3012-475e-9ee5-b257db1f6f4e" providerId="AD" clId="Web-{F09C4F54-E604-690B-06D6-8A6F79020260}" dt="2022-11-16T09:54:03.098" v="90"/>
        <pc:sldMkLst>
          <pc:docMk/>
          <pc:sldMk cId="3280036495" sldId="2402"/>
        </pc:sldMkLst>
        <pc:spChg chg="mod">
          <ac:chgData name="Strandh Ingela SUS_DI" userId="S::ingstr@livsmedelsverk.se::ab1041b7-3012-475e-9ee5-b257db1f6f4e" providerId="AD" clId="Web-{F09C4F54-E604-690B-06D6-8A6F79020260}" dt="2022-11-16T09:53:55.129" v="88" actId="20577"/>
          <ac:spMkLst>
            <pc:docMk/>
            <pc:sldMk cId="3280036495" sldId="2402"/>
            <ac:spMk id="6" creationId="{00000000-0000-0000-0000-000000000000}"/>
          </ac:spMkLst>
        </pc:spChg>
      </pc:sldChg>
      <pc:sldChg chg="modSp">
        <pc:chgData name="Strandh Ingela SUS_DI" userId="S::ingstr@livsmedelsverk.se::ab1041b7-3012-475e-9ee5-b257db1f6f4e" providerId="AD" clId="Web-{F09C4F54-E604-690B-06D6-8A6F79020260}" dt="2022-11-16T09:55:18.302" v="98" actId="20577"/>
        <pc:sldMkLst>
          <pc:docMk/>
          <pc:sldMk cId="1752124860" sldId="2403"/>
        </pc:sldMkLst>
        <pc:spChg chg="mod">
          <ac:chgData name="Strandh Ingela SUS_DI" userId="S::ingstr@livsmedelsverk.se::ab1041b7-3012-475e-9ee5-b257db1f6f4e" providerId="AD" clId="Web-{F09C4F54-E604-690B-06D6-8A6F79020260}" dt="2022-11-16T09:55:18.302" v="98" actId="20577"/>
          <ac:spMkLst>
            <pc:docMk/>
            <pc:sldMk cId="1752124860" sldId="2403"/>
            <ac:spMk id="3" creationId="{00000000-0000-0000-0000-000000000000}"/>
          </ac:spMkLst>
        </pc:spChg>
      </pc:sldChg>
      <pc:sldChg chg="ord">
        <pc:chgData name="Strandh Ingela SUS_DI" userId="S::ingstr@livsmedelsverk.se::ab1041b7-3012-475e-9ee5-b257db1f6f4e" providerId="AD" clId="Web-{F09C4F54-E604-690B-06D6-8A6F79020260}" dt="2022-11-16T09:55:48.974" v="99"/>
        <pc:sldMkLst>
          <pc:docMk/>
          <pc:sldMk cId="767150481" sldId="2404"/>
        </pc:sldMkLst>
      </pc:sldChg>
      <pc:sldChg chg="del">
        <pc:chgData name="Strandh Ingela SUS_DI" userId="S::ingstr@livsmedelsverk.se::ab1041b7-3012-475e-9ee5-b257db1f6f4e" providerId="AD" clId="Web-{F09C4F54-E604-690B-06D6-8A6F79020260}" dt="2022-11-16T09:56:44.302" v="104"/>
        <pc:sldMkLst>
          <pc:docMk/>
          <pc:sldMk cId="839016836" sldId="2405"/>
        </pc:sldMkLst>
      </pc:sldChg>
      <pc:sldChg chg="modSp">
        <pc:chgData name="Strandh Ingela SUS_DI" userId="S::ingstr@livsmedelsverk.se::ab1041b7-3012-475e-9ee5-b257db1f6f4e" providerId="AD" clId="Web-{F09C4F54-E604-690B-06D6-8A6F79020260}" dt="2022-11-16T10:00:48.149" v="172" actId="20577"/>
        <pc:sldMkLst>
          <pc:docMk/>
          <pc:sldMk cId="2875490724" sldId="2406"/>
        </pc:sldMkLst>
        <pc:spChg chg="mod">
          <ac:chgData name="Strandh Ingela SUS_DI" userId="S::ingstr@livsmedelsverk.se::ab1041b7-3012-475e-9ee5-b257db1f6f4e" providerId="AD" clId="Web-{F09C4F54-E604-690B-06D6-8A6F79020260}" dt="2022-11-16T10:00:48.149" v="172" actId="20577"/>
          <ac:spMkLst>
            <pc:docMk/>
            <pc:sldMk cId="2875490724" sldId="2406"/>
            <ac:spMk id="3" creationId="{00000000-0000-0000-0000-000000000000}"/>
          </ac:spMkLst>
        </pc:spChg>
      </pc:sldChg>
      <pc:sldChg chg="modSp">
        <pc:chgData name="Strandh Ingela SUS_DI" userId="S::ingstr@livsmedelsverk.se::ab1041b7-3012-475e-9ee5-b257db1f6f4e" providerId="AD" clId="Web-{F09C4F54-E604-690B-06D6-8A6F79020260}" dt="2022-11-16T10:10:18.357" v="177" actId="20577"/>
        <pc:sldMkLst>
          <pc:docMk/>
          <pc:sldMk cId="3110038292" sldId="2407"/>
        </pc:sldMkLst>
        <pc:spChg chg="mod">
          <ac:chgData name="Strandh Ingela SUS_DI" userId="S::ingstr@livsmedelsverk.se::ab1041b7-3012-475e-9ee5-b257db1f6f4e" providerId="AD" clId="Web-{F09C4F54-E604-690B-06D6-8A6F79020260}" dt="2022-11-16T10:10:18.357" v="177" actId="20577"/>
          <ac:spMkLst>
            <pc:docMk/>
            <pc:sldMk cId="3110038292" sldId="2407"/>
            <ac:spMk id="3" creationId="{4B60A135-EB13-4DBA-B5F9-FCAB8FE1B58D}"/>
          </ac:spMkLst>
        </pc:spChg>
      </pc:sldChg>
      <pc:sldChg chg="del mod modShow">
        <pc:chgData name="Strandh Ingela SUS_DI" userId="S::ingstr@livsmedelsverk.se::ab1041b7-3012-475e-9ee5-b257db1f6f4e" providerId="AD" clId="Web-{F09C4F54-E604-690B-06D6-8A6F79020260}" dt="2022-11-16T09:50:51.080" v="17"/>
        <pc:sldMkLst>
          <pc:docMk/>
          <pc:sldMk cId="1024766836" sldId="2408"/>
        </pc:sldMkLst>
      </pc:sldChg>
      <pc:sldChg chg="del mod modShow">
        <pc:chgData name="Strandh Ingela SUS_DI" userId="S::ingstr@livsmedelsverk.se::ab1041b7-3012-475e-9ee5-b257db1f6f4e" providerId="AD" clId="Web-{F09C4F54-E604-690B-06D6-8A6F79020260}" dt="2022-11-16T09:50:51.065" v="16"/>
        <pc:sldMkLst>
          <pc:docMk/>
          <pc:sldMk cId="4001764760" sldId="2409"/>
        </pc:sldMkLst>
      </pc:sldChg>
      <pc:sldChg chg="del mod modShow">
        <pc:chgData name="Strandh Ingela SUS_DI" userId="S::ingstr@livsmedelsverk.se::ab1041b7-3012-475e-9ee5-b257db1f6f4e" providerId="AD" clId="Web-{F09C4F54-E604-690B-06D6-8A6F79020260}" dt="2022-11-16T09:50:51.065" v="15"/>
        <pc:sldMkLst>
          <pc:docMk/>
          <pc:sldMk cId="2346059669" sldId="2410"/>
        </pc:sldMkLst>
      </pc:sldChg>
      <pc:sldChg chg="del mod modShow">
        <pc:chgData name="Strandh Ingela SUS_DI" userId="S::ingstr@livsmedelsverk.se::ab1041b7-3012-475e-9ee5-b257db1f6f4e" providerId="AD" clId="Web-{F09C4F54-E604-690B-06D6-8A6F79020260}" dt="2022-11-16T09:50:51.065" v="14"/>
        <pc:sldMkLst>
          <pc:docMk/>
          <pc:sldMk cId="4225502482" sldId="2411"/>
        </pc:sldMkLst>
      </pc:sldChg>
      <pc:sldChg chg="del mod modShow">
        <pc:chgData name="Strandh Ingela SUS_DI" userId="S::ingstr@livsmedelsverk.se::ab1041b7-3012-475e-9ee5-b257db1f6f4e" providerId="AD" clId="Web-{F09C4F54-E604-690B-06D6-8A6F79020260}" dt="2022-11-16T09:50:51.065" v="13"/>
        <pc:sldMkLst>
          <pc:docMk/>
          <pc:sldMk cId="2308813025" sldId="2412"/>
        </pc:sldMkLst>
      </pc:sldChg>
      <pc:sldChg chg="del mod modShow">
        <pc:chgData name="Strandh Ingela SUS_DI" userId="S::ingstr@livsmedelsverk.se::ab1041b7-3012-475e-9ee5-b257db1f6f4e" providerId="AD" clId="Web-{F09C4F54-E604-690B-06D6-8A6F79020260}" dt="2022-11-16T09:50:51.065" v="12"/>
        <pc:sldMkLst>
          <pc:docMk/>
          <pc:sldMk cId="2030754554" sldId="2413"/>
        </pc:sldMkLst>
      </pc:sldChg>
      <pc:sldChg chg="del">
        <pc:chgData name="Strandh Ingela SUS_DI" userId="S::ingstr@livsmedelsverk.se::ab1041b7-3012-475e-9ee5-b257db1f6f4e" providerId="AD" clId="Web-{F09C4F54-E604-690B-06D6-8A6F79020260}" dt="2022-11-16T10:11:04.373" v="178"/>
        <pc:sldMkLst>
          <pc:docMk/>
          <pc:sldMk cId="104052969" sldId="2422"/>
        </pc:sldMkLst>
      </pc:sldChg>
      <pc:sldChg chg="del ord">
        <pc:chgData name="Strandh Ingela SUS_DI" userId="S::ingstr@livsmedelsverk.se::ab1041b7-3012-475e-9ee5-b257db1f6f4e" providerId="AD" clId="Web-{F09C4F54-E604-690B-06D6-8A6F79020260}" dt="2022-11-16T09:57:47.506" v="110"/>
        <pc:sldMkLst>
          <pc:docMk/>
          <pc:sldMk cId="4079330041" sldId="2423"/>
        </pc:sldMkLst>
      </pc:sldChg>
      <pc:sldChg chg="del">
        <pc:chgData name="Strandh Ingela SUS_DI" userId="S::ingstr@livsmedelsverk.se::ab1041b7-3012-475e-9ee5-b257db1f6f4e" providerId="AD" clId="Web-{F09C4F54-E604-690B-06D6-8A6F79020260}" dt="2022-11-16T09:57:47.506" v="109"/>
        <pc:sldMkLst>
          <pc:docMk/>
          <pc:sldMk cId="3323173020" sldId="2424"/>
        </pc:sldMkLst>
      </pc:sldChg>
      <pc:sldChg chg="ord">
        <pc:chgData name="Strandh Ingela SUS_DI" userId="S::ingstr@livsmedelsverk.se::ab1041b7-3012-475e-9ee5-b257db1f6f4e" providerId="AD" clId="Web-{F09C4F54-E604-690B-06D6-8A6F79020260}" dt="2022-11-16T09:56:54.631" v="105"/>
        <pc:sldMkLst>
          <pc:docMk/>
          <pc:sldMk cId="2129412968" sldId="2425"/>
        </pc:sldMkLst>
      </pc:sldChg>
      <pc:sldChg chg="modSp">
        <pc:chgData name="Strandh Ingela SUS_DI" userId="S::ingstr@livsmedelsverk.se::ab1041b7-3012-475e-9ee5-b257db1f6f4e" providerId="AD" clId="Web-{F09C4F54-E604-690B-06D6-8A6F79020260}" dt="2022-11-16T10:14:31.706" v="215" actId="20577"/>
        <pc:sldMkLst>
          <pc:docMk/>
          <pc:sldMk cId="245153849" sldId="2426"/>
        </pc:sldMkLst>
        <pc:spChg chg="mod">
          <ac:chgData name="Strandh Ingela SUS_DI" userId="S::ingstr@livsmedelsverk.se::ab1041b7-3012-475e-9ee5-b257db1f6f4e" providerId="AD" clId="Web-{F09C4F54-E604-690B-06D6-8A6F79020260}" dt="2022-11-16T10:14:31.706" v="215" actId="20577"/>
          <ac:spMkLst>
            <pc:docMk/>
            <pc:sldMk cId="245153849" sldId="2426"/>
            <ac:spMk id="3" creationId="{00000000-0000-0000-0000-000000000000}"/>
          </ac:spMkLst>
        </pc:spChg>
      </pc:sldChg>
      <pc:sldChg chg="modSp">
        <pc:chgData name="Strandh Ingela SUS_DI" userId="S::ingstr@livsmedelsverk.se::ab1041b7-3012-475e-9ee5-b257db1f6f4e" providerId="AD" clId="Web-{F09C4F54-E604-690B-06D6-8A6F79020260}" dt="2022-11-16T10:14:48.285" v="217" actId="20577"/>
        <pc:sldMkLst>
          <pc:docMk/>
          <pc:sldMk cId="2799165716" sldId="2427"/>
        </pc:sldMkLst>
        <pc:spChg chg="mod">
          <ac:chgData name="Strandh Ingela SUS_DI" userId="S::ingstr@livsmedelsverk.se::ab1041b7-3012-475e-9ee5-b257db1f6f4e" providerId="AD" clId="Web-{F09C4F54-E604-690B-06D6-8A6F79020260}" dt="2022-11-16T10:14:48.285" v="217" actId="20577"/>
          <ac:spMkLst>
            <pc:docMk/>
            <pc:sldMk cId="2799165716" sldId="2427"/>
            <ac:spMk id="3" creationId="{00000000-0000-0000-0000-000000000000}"/>
          </ac:spMkLst>
        </pc:spChg>
      </pc:sldChg>
      <pc:sldChg chg="del">
        <pc:chgData name="Strandh Ingela SUS_DI" userId="S::ingstr@livsmedelsverk.se::ab1041b7-3012-475e-9ee5-b257db1f6f4e" providerId="AD" clId="Web-{F09C4F54-E604-690B-06D6-8A6F79020260}" dt="2022-11-16T09:49:12.173" v="2"/>
        <pc:sldMkLst>
          <pc:docMk/>
          <pc:sldMk cId="1705337873" sldId="2430"/>
        </pc:sldMkLst>
      </pc:sldChg>
      <pc:sldChg chg="del">
        <pc:chgData name="Strandh Ingela SUS_DI" userId="S::ingstr@livsmedelsverk.se::ab1041b7-3012-475e-9ee5-b257db1f6f4e" providerId="AD" clId="Web-{F09C4F54-E604-690B-06D6-8A6F79020260}" dt="2022-11-16T09:49:12.173" v="1"/>
        <pc:sldMkLst>
          <pc:docMk/>
          <pc:sldMk cId="202908905" sldId="2431"/>
        </pc:sldMkLst>
      </pc:sldChg>
      <pc:sldChg chg="del">
        <pc:chgData name="Strandh Ingela SUS_DI" userId="S::ingstr@livsmedelsverk.se::ab1041b7-3012-475e-9ee5-b257db1f6f4e" providerId="AD" clId="Web-{F09C4F54-E604-690B-06D6-8A6F79020260}" dt="2022-11-16T09:49:12.173" v="0"/>
        <pc:sldMkLst>
          <pc:docMk/>
          <pc:sldMk cId="3420238556" sldId="2432"/>
        </pc:sldMkLst>
      </pc:sldChg>
      <pc:sldChg chg="addSp delSp modSp add">
        <pc:chgData name="Strandh Ingela SUS_DI" userId="S::ingstr@livsmedelsverk.se::ab1041b7-3012-475e-9ee5-b257db1f6f4e" providerId="AD" clId="Web-{F09C4F54-E604-690B-06D6-8A6F79020260}" dt="2022-11-16T10:13:41.065" v="189"/>
        <pc:sldMkLst>
          <pc:docMk/>
          <pc:sldMk cId="3149907264" sldId="2434"/>
        </pc:sldMkLst>
        <pc:spChg chg="add del mod">
          <ac:chgData name="Strandh Ingela SUS_DI" userId="S::ingstr@livsmedelsverk.se::ab1041b7-3012-475e-9ee5-b257db1f6f4e" providerId="AD" clId="Web-{F09C4F54-E604-690B-06D6-8A6F79020260}" dt="2022-11-16T10:13:41.065" v="189"/>
          <ac:spMkLst>
            <pc:docMk/>
            <pc:sldMk cId="3149907264" sldId="2434"/>
            <ac:spMk id="34" creationId="{566D1855-9797-82C9-F992-7FD1E824DB11}"/>
          </ac:spMkLst>
        </pc:spChg>
        <pc:picChg chg="del">
          <ac:chgData name="Strandh Ingela SUS_DI" userId="S::ingstr@livsmedelsverk.se::ab1041b7-3012-475e-9ee5-b257db1f6f4e" providerId="AD" clId="Web-{F09C4F54-E604-690B-06D6-8A6F79020260}" dt="2022-11-16T10:13:15.220" v="188"/>
          <ac:picMkLst>
            <pc:docMk/>
            <pc:sldMk cId="3149907264" sldId="2434"/>
            <ac:picMk id="4" creationId="{00000000-0000-0000-0000-000000000000}"/>
          </ac:picMkLst>
        </pc:picChg>
        <pc:picChg chg="add mod ord modCrop">
          <ac:chgData name="Strandh Ingela SUS_DI" userId="S::ingstr@livsmedelsverk.se::ab1041b7-3012-475e-9ee5-b257db1f6f4e" providerId="AD" clId="Web-{F09C4F54-E604-690B-06D6-8A6F79020260}" dt="2022-11-16T10:13:41.065" v="189"/>
          <ac:picMkLst>
            <pc:docMk/>
            <pc:sldMk cId="3149907264" sldId="2434"/>
            <ac:picMk id="42" creationId="{2D322DDA-9BDC-A80D-B353-B4ACE1C7F6D4}"/>
          </ac:picMkLst>
        </pc:picChg>
      </pc:sldChg>
      <pc:sldChg chg="add">
        <pc:chgData name="Strandh Ingela SUS_DI" userId="S::ingstr@livsmedelsverk.se::ab1041b7-3012-475e-9ee5-b257db1f6f4e" providerId="AD" clId="Web-{F09C4F54-E604-690B-06D6-8A6F79020260}" dt="2022-11-16T09:49:22.689" v="4"/>
        <pc:sldMkLst>
          <pc:docMk/>
          <pc:sldMk cId="2605312199" sldId="2435"/>
        </pc:sldMkLst>
      </pc:sldChg>
      <pc:sldChg chg="add">
        <pc:chgData name="Strandh Ingela SUS_DI" userId="S::ingstr@livsmedelsverk.se::ab1041b7-3012-475e-9ee5-b257db1f6f4e" providerId="AD" clId="Web-{F09C4F54-E604-690B-06D6-8A6F79020260}" dt="2022-11-16T09:49:22.907" v="5"/>
        <pc:sldMkLst>
          <pc:docMk/>
          <pc:sldMk cId="1876884147" sldId="2436"/>
        </pc:sldMkLst>
      </pc:sldChg>
      <pc:sldChg chg="add del ord">
        <pc:chgData name="Strandh Ingela SUS_DI" userId="S::ingstr@livsmedelsverk.se::ab1041b7-3012-475e-9ee5-b257db1f6f4e" providerId="AD" clId="Web-{F09C4F54-E604-690B-06D6-8A6F79020260}" dt="2022-11-16T10:12:03.655" v="181"/>
        <pc:sldMkLst>
          <pc:docMk/>
          <pc:sldMk cId="957487665" sldId="2437"/>
        </pc:sldMkLst>
      </pc:sldChg>
      <pc:sldChg chg="add del ord">
        <pc:chgData name="Strandh Ingela SUS_DI" userId="S::ingstr@livsmedelsverk.se::ab1041b7-3012-475e-9ee5-b257db1f6f4e" providerId="AD" clId="Web-{F09C4F54-E604-690B-06D6-8A6F79020260}" dt="2022-11-16T10:12:03.671" v="182"/>
        <pc:sldMkLst>
          <pc:docMk/>
          <pc:sldMk cId="3984490836" sldId="2438"/>
        </pc:sldMkLst>
      </pc:sldChg>
      <pc:sldChg chg="add del ord">
        <pc:chgData name="Strandh Ingela SUS_DI" userId="S::ingstr@livsmedelsverk.se::ab1041b7-3012-475e-9ee5-b257db1f6f4e" providerId="AD" clId="Web-{F09C4F54-E604-690B-06D6-8A6F79020260}" dt="2022-11-16T10:12:03.671" v="183"/>
        <pc:sldMkLst>
          <pc:docMk/>
          <pc:sldMk cId="1029599117" sldId="2439"/>
        </pc:sldMkLst>
      </pc:sldChg>
      <pc:sldChg chg="add del ord">
        <pc:chgData name="Strandh Ingela SUS_DI" userId="S::ingstr@livsmedelsverk.se::ab1041b7-3012-475e-9ee5-b257db1f6f4e" providerId="AD" clId="Web-{F09C4F54-E604-690B-06D6-8A6F79020260}" dt="2022-11-16T10:12:03.671" v="184"/>
        <pc:sldMkLst>
          <pc:docMk/>
          <pc:sldMk cId="3689185131" sldId="2440"/>
        </pc:sldMkLst>
      </pc:sldChg>
      <pc:sldChg chg="add del ord">
        <pc:chgData name="Strandh Ingela SUS_DI" userId="S::ingstr@livsmedelsverk.se::ab1041b7-3012-475e-9ee5-b257db1f6f4e" providerId="AD" clId="Web-{F09C4F54-E604-690B-06D6-8A6F79020260}" dt="2022-11-16T10:12:03.671" v="185"/>
        <pc:sldMkLst>
          <pc:docMk/>
          <pc:sldMk cId="502612511" sldId="2441"/>
        </pc:sldMkLst>
      </pc:sldChg>
      <pc:sldChg chg="add del ord">
        <pc:chgData name="Strandh Ingela SUS_DI" userId="S::ingstr@livsmedelsverk.se::ab1041b7-3012-475e-9ee5-b257db1f6f4e" providerId="AD" clId="Web-{F09C4F54-E604-690B-06D6-8A6F79020260}" dt="2022-11-16T10:12:03.671" v="186"/>
        <pc:sldMkLst>
          <pc:docMk/>
          <pc:sldMk cId="793878010" sldId="2442"/>
        </pc:sldMkLst>
      </pc:sldChg>
      <pc:sldChg chg="modSp add del ord replId">
        <pc:chgData name="Strandh Ingela SUS_DI" userId="S::ingstr@livsmedelsverk.se::ab1041b7-3012-475e-9ee5-b257db1f6f4e" providerId="AD" clId="Web-{F09C4F54-E604-690B-06D6-8A6F79020260}" dt="2022-11-16T10:12:03.671" v="187"/>
        <pc:sldMkLst>
          <pc:docMk/>
          <pc:sldMk cId="2268109804" sldId="2443"/>
        </pc:sldMkLst>
        <pc:spChg chg="mod">
          <ac:chgData name="Strandh Ingela SUS_DI" userId="S::ingstr@livsmedelsverk.se::ab1041b7-3012-475e-9ee5-b257db1f6f4e" providerId="AD" clId="Web-{F09C4F54-E604-690B-06D6-8A6F79020260}" dt="2022-11-16T09:51:06.924" v="36" actId="20577"/>
          <ac:spMkLst>
            <pc:docMk/>
            <pc:sldMk cId="2268109804" sldId="2443"/>
            <ac:spMk id="2" creationId="{B7263347-11A1-4485-A313-E36B3E629E46}"/>
          </ac:spMkLst>
        </pc:spChg>
      </pc:sldChg>
      <pc:sldChg chg="add">
        <pc:chgData name="Strandh Ingela SUS_DI" userId="S::ingstr@livsmedelsverk.se::ab1041b7-3012-475e-9ee5-b257db1f6f4e" providerId="AD" clId="Web-{F09C4F54-E604-690B-06D6-8A6F79020260}" dt="2022-11-16T09:57:41.053" v="107"/>
        <pc:sldMkLst>
          <pc:docMk/>
          <pc:sldMk cId="2392304148" sldId="2444"/>
        </pc:sldMkLst>
      </pc:sldChg>
      <pc:sldChg chg="add">
        <pc:chgData name="Strandh Ingela SUS_DI" userId="S::ingstr@livsmedelsverk.se::ab1041b7-3012-475e-9ee5-b257db1f6f4e" providerId="AD" clId="Web-{F09C4F54-E604-690B-06D6-8A6F79020260}" dt="2022-11-16T09:57:41.178" v="108"/>
        <pc:sldMkLst>
          <pc:docMk/>
          <pc:sldMk cId="2494423766" sldId="2445"/>
        </pc:sldMkLst>
      </pc:sldChg>
      <pc:sldChg chg="modSp add ord replId">
        <pc:chgData name="Strandh Ingela SUS_DI" userId="S::ingstr@livsmedelsverk.se::ab1041b7-3012-475e-9ee5-b257db1f6f4e" providerId="AD" clId="Web-{F09C4F54-E604-690B-06D6-8A6F79020260}" dt="2022-11-16T09:59:25.163" v="128" actId="20577"/>
        <pc:sldMkLst>
          <pc:docMk/>
          <pc:sldMk cId="2169372711" sldId="2446"/>
        </pc:sldMkLst>
        <pc:spChg chg="mod">
          <ac:chgData name="Strandh Ingela SUS_DI" userId="S::ingstr@livsmedelsverk.se::ab1041b7-3012-475e-9ee5-b257db1f6f4e" providerId="AD" clId="Web-{F09C4F54-E604-690B-06D6-8A6F79020260}" dt="2022-11-16T09:59:25.163" v="128" actId="20577"/>
          <ac:spMkLst>
            <pc:docMk/>
            <pc:sldMk cId="2169372711" sldId="2446"/>
            <ac:spMk id="2" creationId="{B7263347-11A1-4485-A313-E36B3E629E46}"/>
          </ac:spMkLst>
        </pc:spChg>
      </pc:sldChg>
      <pc:sldChg chg="add">
        <pc:chgData name="Strandh Ingela SUS_DI" userId="S::ingstr@livsmedelsverk.se::ab1041b7-3012-475e-9ee5-b257db1f6f4e" providerId="AD" clId="Web-{F09C4F54-E604-690B-06D6-8A6F79020260}" dt="2022-11-16T10:11:49.358" v="179"/>
        <pc:sldMkLst>
          <pc:docMk/>
          <pc:sldMk cId="998656039" sldId="2447"/>
        </pc:sldMkLst>
      </pc:sldChg>
      <pc:sldChg chg="add">
        <pc:chgData name="Strandh Ingela SUS_DI" userId="S::ingstr@livsmedelsverk.se::ab1041b7-3012-475e-9ee5-b257db1f6f4e" providerId="AD" clId="Web-{F09C4F54-E604-690B-06D6-8A6F79020260}" dt="2022-11-16T10:11:49.483" v="180"/>
        <pc:sldMkLst>
          <pc:docMk/>
          <pc:sldMk cId="1555922282" sldId="2448"/>
        </pc:sldMkLst>
      </pc:sldChg>
      <pc:sldMasterChg chg="addSldLayout modSldLayout">
        <pc:chgData name="Strandh Ingela SUS_DI" userId="S::ingstr@livsmedelsverk.se::ab1041b7-3012-475e-9ee5-b257db1f6f4e" providerId="AD" clId="Web-{F09C4F54-E604-690B-06D6-8A6F79020260}" dt="2022-11-16T10:11:49.358" v="179"/>
        <pc:sldMasterMkLst>
          <pc:docMk/>
          <pc:sldMasterMk cId="3619276648" sldId="2147483675"/>
        </pc:sldMasterMkLst>
        <pc:sldLayoutChg chg="add">
          <pc:chgData name="Strandh Ingela SUS_DI" userId="S::ingstr@livsmedelsverk.se::ab1041b7-3012-475e-9ee5-b257db1f6f4e" providerId="AD" clId="Web-{F09C4F54-E604-690B-06D6-8A6F79020260}" dt="2022-11-16T09:57:41.053" v="107"/>
          <pc:sldLayoutMkLst>
            <pc:docMk/>
            <pc:sldMasterMk cId="3619276648" sldId="2147483675"/>
            <pc:sldLayoutMk cId="3386529811" sldId="2147483706"/>
          </pc:sldLayoutMkLst>
        </pc:sldLayoutChg>
        <pc:sldLayoutChg chg="add">
          <pc:chgData name="Strandh Ingela SUS_DI" userId="S::ingstr@livsmedelsverk.se::ab1041b7-3012-475e-9ee5-b257db1f6f4e" providerId="AD" clId="Web-{F09C4F54-E604-690B-06D6-8A6F79020260}" dt="2022-11-16T09:57:41.053" v="107"/>
          <pc:sldLayoutMkLst>
            <pc:docMk/>
            <pc:sldMasterMk cId="3619276648" sldId="2147483675"/>
            <pc:sldLayoutMk cId="3052462673" sldId="2147483707"/>
          </pc:sldLayoutMkLst>
        </pc:sldLayoutChg>
        <pc:sldLayoutChg chg="replId">
          <pc:chgData name="Strandh Ingela SUS_DI" userId="S::ingstr@livsmedelsverk.se::ab1041b7-3012-475e-9ee5-b257db1f6f4e" providerId="AD" clId="Web-{F09C4F54-E604-690B-06D6-8A6F79020260}" dt="2022-11-16T10:11:49.358" v="179"/>
          <pc:sldLayoutMkLst>
            <pc:docMk/>
            <pc:sldMasterMk cId="3619276648" sldId="2147483675"/>
            <pc:sldLayoutMk cId="2950685618" sldId="2147483910"/>
          </pc:sldLayoutMkLst>
        </pc:sldLayoutChg>
        <pc:sldLayoutChg chg="add replId">
          <pc:chgData name="Strandh Ingela SUS_DI" userId="S::ingstr@livsmedelsverk.se::ab1041b7-3012-475e-9ee5-b257db1f6f4e" providerId="AD" clId="Web-{F09C4F54-E604-690B-06D6-8A6F79020260}" dt="2022-11-16T10:11:49.358" v="179"/>
          <pc:sldLayoutMkLst>
            <pc:docMk/>
            <pc:sldMasterMk cId="3619276648" sldId="2147483675"/>
            <pc:sldLayoutMk cId="828672414" sldId="2147483911"/>
          </pc:sldLayoutMkLst>
        </pc:sldLayoutChg>
      </pc:sldMasterChg>
      <pc:sldMasterChg chg="add addSldLayout">
        <pc:chgData name="Strandh Ingela SUS_DI" userId="S::ingstr@livsmedelsverk.se::ab1041b7-3012-475e-9ee5-b257db1f6f4e" providerId="AD" clId="Web-{F09C4F54-E604-690B-06D6-8A6F79020260}" dt="2022-11-16T10:11:49.358" v="179"/>
        <pc:sldMasterMkLst>
          <pc:docMk/>
          <pc:sldMasterMk cId="3619276648" sldId="2147483896"/>
        </pc:sldMasterMkLst>
        <pc:sldLayoutChg chg="add">
          <pc:chgData name="Strandh Ingela SUS_DI" userId="S::ingstr@livsmedelsverk.se::ab1041b7-3012-475e-9ee5-b257db1f6f4e" providerId="AD" clId="Web-{F09C4F54-E604-690B-06D6-8A6F79020260}" dt="2022-11-16T10:11:49.358" v="179"/>
          <pc:sldLayoutMkLst>
            <pc:docMk/>
            <pc:sldMasterMk cId="3619276648" sldId="2147483896"/>
            <pc:sldLayoutMk cId="394727104" sldId="2147483678"/>
          </pc:sldLayoutMkLst>
        </pc:sldLayoutChg>
        <pc:sldLayoutChg chg="add">
          <pc:chgData name="Strandh Ingela SUS_DI" userId="S::ingstr@livsmedelsverk.se::ab1041b7-3012-475e-9ee5-b257db1f6f4e" providerId="AD" clId="Web-{F09C4F54-E604-690B-06D6-8A6F79020260}" dt="2022-11-16T10:11:49.358" v="179"/>
          <pc:sldLayoutMkLst>
            <pc:docMk/>
            <pc:sldMasterMk cId="3619276648" sldId="2147483896"/>
            <pc:sldLayoutMk cId="2830864226" sldId="2147483682"/>
          </pc:sldLayoutMkLst>
        </pc:sldLayoutChg>
        <pc:sldLayoutChg chg="add">
          <pc:chgData name="Strandh Ingela SUS_DI" userId="S::ingstr@livsmedelsverk.se::ab1041b7-3012-475e-9ee5-b257db1f6f4e" providerId="AD" clId="Web-{F09C4F54-E604-690B-06D6-8A6F79020260}" dt="2022-11-16T10:11:49.358" v="179"/>
          <pc:sldLayoutMkLst>
            <pc:docMk/>
            <pc:sldMasterMk cId="3619276648" sldId="2147483896"/>
            <pc:sldLayoutMk cId="2697011018" sldId="2147483684"/>
          </pc:sldLayoutMkLst>
        </pc:sldLayoutChg>
        <pc:sldLayoutChg chg="add">
          <pc:chgData name="Strandh Ingela SUS_DI" userId="S::ingstr@livsmedelsverk.se::ab1041b7-3012-475e-9ee5-b257db1f6f4e" providerId="AD" clId="Web-{F09C4F54-E604-690B-06D6-8A6F79020260}" dt="2022-11-16T10:11:49.358" v="179"/>
          <pc:sldLayoutMkLst>
            <pc:docMk/>
            <pc:sldMasterMk cId="3619276648" sldId="2147483896"/>
            <pc:sldLayoutMk cId="743847721" sldId="2147483686"/>
          </pc:sldLayoutMkLst>
        </pc:sldLayoutChg>
        <pc:sldLayoutChg chg="add">
          <pc:chgData name="Strandh Ingela SUS_DI" userId="S::ingstr@livsmedelsverk.se::ab1041b7-3012-475e-9ee5-b257db1f6f4e" providerId="AD" clId="Web-{F09C4F54-E604-690B-06D6-8A6F79020260}" dt="2022-11-16T10:11:49.358" v="179"/>
          <pc:sldLayoutMkLst>
            <pc:docMk/>
            <pc:sldMasterMk cId="3619276648" sldId="2147483896"/>
            <pc:sldLayoutMk cId="4004790719" sldId="2147483687"/>
          </pc:sldLayoutMkLst>
        </pc:sldLayoutChg>
        <pc:sldLayoutChg chg="add">
          <pc:chgData name="Strandh Ingela SUS_DI" userId="S::ingstr@livsmedelsverk.se::ab1041b7-3012-475e-9ee5-b257db1f6f4e" providerId="AD" clId="Web-{F09C4F54-E604-690B-06D6-8A6F79020260}" dt="2022-11-16T10:11:49.358" v="179"/>
          <pc:sldLayoutMkLst>
            <pc:docMk/>
            <pc:sldMasterMk cId="3619276648" sldId="2147483896"/>
            <pc:sldLayoutMk cId="1298298971" sldId="2147483688"/>
          </pc:sldLayoutMkLst>
        </pc:sldLayoutChg>
        <pc:sldLayoutChg chg="add">
          <pc:chgData name="Strandh Ingela SUS_DI" userId="S::ingstr@livsmedelsverk.se::ab1041b7-3012-475e-9ee5-b257db1f6f4e" providerId="AD" clId="Web-{F09C4F54-E604-690B-06D6-8A6F79020260}" dt="2022-11-16T10:11:49.358" v="179"/>
          <pc:sldLayoutMkLst>
            <pc:docMk/>
            <pc:sldMasterMk cId="3619276648" sldId="2147483896"/>
            <pc:sldLayoutMk cId="2080346094" sldId="2147483692"/>
          </pc:sldLayoutMkLst>
        </pc:sldLayoutChg>
        <pc:sldLayoutChg chg="add">
          <pc:chgData name="Strandh Ingela SUS_DI" userId="S::ingstr@livsmedelsverk.se::ab1041b7-3012-475e-9ee5-b257db1f6f4e" providerId="AD" clId="Web-{F09C4F54-E604-690B-06D6-8A6F79020260}" dt="2022-11-16T10:11:49.358" v="179"/>
          <pc:sldLayoutMkLst>
            <pc:docMk/>
            <pc:sldMasterMk cId="3619276648" sldId="2147483896"/>
            <pc:sldLayoutMk cId="2429042143" sldId="2147483694"/>
          </pc:sldLayoutMkLst>
        </pc:sldLayoutChg>
        <pc:sldLayoutChg chg="add">
          <pc:chgData name="Strandh Ingela SUS_DI" userId="S::ingstr@livsmedelsverk.se::ab1041b7-3012-475e-9ee5-b257db1f6f4e" providerId="AD" clId="Web-{F09C4F54-E604-690B-06D6-8A6F79020260}" dt="2022-11-16T10:11:49.358" v="179"/>
          <pc:sldLayoutMkLst>
            <pc:docMk/>
            <pc:sldMasterMk cId="3619276648" sldId="2147483896"/>
            <pc:sldLayoutMk cId="1458160474" sldId="2147483695"/>
          </pc:sldLayoutMkLst>
        </pc:sldLayoutChg>
        <pc:sldLayoutChg chg="add">
          <pc:chgData name="Strandh Ingela SUS_DI" userId="S::ingstr@livsmedelsverk.se::ab1041b7-3012-475e-9ee5-b257db1f6f4e" providerId="AD" clId="Web-{F09C4F54-E604-690B-06D6-8A6F79020260}" dt="2022-11-16T10:11:49.358" v="179"/>
          <pc:sldLayoutMkLst>
            <pc:docMk/>
            <pc:sldMasterMk cId="3619276648" sldId="2147483896"/>
            <pc:sldLayoutMk cId="2357333659" sldId="2147483700"/>
          </pc:sldLayoutMkLst>
        </pc:sldLayoutChg>
        <pc:sldLayoutChg chg="add">
          <pc:chgData name="Strandh Ingela SUS_DI" userId="S::ingstr@livsmedelsverk.se::ab1041b7-3012-475e-9ee5-b257db1f6f4e" providerId="AD" clId="Web-{F09C4F54-E604-690B-06D6-8A6F79020260}" dt="2022-11-16T10:11:49.358" v="179"/>
          <pc:sldLayoutMkLst>
            <pc:docMk/>
            <pc:sldMasterMk cId="3619276648" sldId="2147483896"/>
            <pc:sldLayoutMk cId="3389249147" sldId="2147483701"/>
          </pc:sldLayoutMkLst>
        </pc:sldLayoutChg>
        <pc:sldLayoutChg chg="add">
          <pc:chgData name="Strandh Ingela SUS_DI" userId="S::ingstr@livsmedelsverk.se::ab1041b7-3012-475e-9ee5-b257db1f6f4e" providerId="AD" clId="Web-{F09C4F54-E604-690B-06D6-8A6F79020260}" dt="2022-11-16T10:11:49.358" v="179"/>
          <pc:sldLayoutMkLst>
            <pc:docMk/>
            <pc:sldMasterMk cId="3619276648" sldId="2147483896"/>
            <pc:sldLayoutMk cId="2108202487" sldId="2147483703"/>
          </pc:sldLayoutMkLst>
        </pc:sldLayoutChg>
        <pc:sldLayoutChg chg="add">
          <pc:chgData name="Strandh Ingela SUS_DI" userId="S::ingstr@livsmedelsverk.se::ab1041b7-3012-475e-9ee5-b257db1f6f4e" providerId="AD" clId="Web-{F09C4F54-E604-690B-06D6-8A6F79020260}" dt="2022-11-16T10:11:49.358" v="179"/>
          <pc:sldLayoutMkLst>
            <pc:docMk/>
            <pc:sldMasterMk cId="3619276648" sldId="2147483896"/>
            <pc:sldLayoutMk cId="686302243" sldId="2147483704"/>
          </pc:sldLayoutMkLst>
        </pc:sldLayoutChg>
        <pc:sldLayoutChg chg="add">
          <pc:chgData name="Strandh Ingela SUS_DI" userId="S::ingstr@livsmedelsverk.se::ab1041b7-3012-475e-9ee5-b257db1f6f4e" providerId="AD" clId="Web-{F09C4F54-E604-690B-06D6-8A6F79020260}" dt="2022-11-16T10:11:49.358" v="179"/>
          <pc:sldLayoutMkLst>
            <pc:docMk/>
            <pc:sldMasterMk cId="3619276648" sldId="2147483896"/>
            <pc:sldLayoutMk cId="2362779770" sldId="2147483897"/>
          </pc:sldLayoutMkLst>
        </pc:sldLayoutChg>
        <pc:sldLayoutChg chg="add">
          <pc:chgData name="Strandh Ingela SUS_DI" userId="S::ingstr@livsmedelsverk.se::ab1041b7-3012-475e-9ee5-b257db1f6f4e" providerId="AD" clId="Web-{F09C4F54-E604-690B-06D6-8A6F79020260}" dt="2022-11-16T10:11:49.358" v="179"/>
          <pc:sldLayoutMkLst>
            <pc:docMk/>
            <pc:sldMasterMk cId="3619276648" sldId="2147483896"/>
            <pc:sldLayoutMk cId="1745996140" sldId="2147483898"/>
          </pc:sldLayoutMkLst>
        </pc:sldLayoutChg>
        <pc:sldLayoutChg chg="add">
          <pc:chgData name="Strandh Ingela SUS_DI" userId="S::ingstr@livsmedelsverk.se::ab1041b7-3012-475e-9ee5-b257db1f6f4e" providerId="AD" clId="Web-{F09C4F54-E604-690B-06D6-8A6F79020260}" dt="2022-11-16T10:11:49.358" v="179"/>
          <pc:sldLayoutMkLst>
            <pc:docMk/>
            <pc:sldMasterMk cId="3619276648" sldId="2147483896"/>
            <pc:sldLayoutMk cId="2524840316" sldId="2147483899"/>
          </pc:sldLayoutMkLst>
        </pc:sldLayoutChg>
        <pc:sldLayoutChg chg="add">
          <pc:chgData name="Strandh Ingela SUS_DI" userId="S::ingstr@livsmedelsverk.se::ab1041b7-3012-475e-9ee5-b257db1f6f4e" providerId="AD" clId="Web-{F09C4F54-E604-690B-06D6-8A6F79020260}" dt="2022-11-16T10:11:49.358" v="179"/>
          <pc:sldLayoutMkLst>
            <pc:docMk/>
            <pc:sldMasterMk cId="3619276648" sldId="2147483896"/>
            <pc:sldLayoutMk cId="3008033482" sldId="2147483900"/>
          </pc:sldLayoutMkLst>
        </pc:sldLayoutChg>
        <pc:sldLayoutChg chg="add">
          <pc:chgData name="Strandh Ingela SUS_DI" userId="S::ingstr@livsmedelsverk.se::ab1041b7-3012-475e-9ee5-b257db1f6f4e" providerId="AD" clId="Web-{F09C4F54-E604-690B-06D6-8A6F79020260}" dt="2022-11-16T10:11:49.358" v="179"/>
          <pc:sldLayoutMkLst>
            <pc:docMk/>
            <pc:sldMasterMk cId="3619276648" sldId="2147483896"/>
            <pc:sldLayoutMk cId="3535302859" sldId="2147483901"/>
          </pc:sldLayoutMkLst>
        </pc:sldLayoutChg>
        <pc:sldLayoutChg chg="add">
          <pc:chgData name="Strandh Ingela SUS_DI" userId="S::ingstr@livsmedelsverk.se::ab1041b7-3012-475e-9ee5-b257db1f6f4e" providerId="AD" clId="Web-{F09C4F54-E604-690B-06D6-8A6F79020260}" dt="2022-11-16T10:11:49.358" v="179"/>
          <pc:sldLayoutMkLst>
            <pc:docMk/>
            <pc:sldMasterMk cId="3619276648" sldId="2147483896"/>
            <pc:sldLayoutMk cId="1010092561" sldId="2147483902"/>
          </pc:sldLayoutMkLst>
        </pc:sldLayoutChg>
        <pc:sldLayoutChg chg="add">
          <pc:chgData name="Strandh Ingela SUS_DI" userId="S::ingstr@livsmedelsverk.se::ab1041b7-3012-475e-9ee5-b257db1f6f4e" providerId="AD" clId="Web-{F09C4F54-E604-690B-06D6-8A6F79020260}" dt="2022-11-16T10:11:49.358" v="179"/>
          <pc:sldLayoutMkLst>
            <pc:docMk/>
            <pc:sldMasterMk cId="3619276648" sldId="2147483896"/>
            <pc:sldLayoutMk cId="1977383242" sldId="2147483903"/>
          </pc:sldLayoutMkLst>
        </pc:sldLayoutChg>
        <pc:sldLayoutChg chg="add">
          <pc:chgData name="Strandh Ingela SUS_DI" userId="S::ingstr@livsmedelsverk.se::ab1041b7-3012-475e-9ee5-b257db1f6f4e" providerId="AD" clId="Web-{F09C4F54-E604-690B-06D6-8A6F79020260}" dt="2022-11-16T10:11:49.358" v="179"/>
          <pc:sldLayoutMkLst>
            <pc:docMk/>
            <pc:sldMasterMk cId="3619276648" sldId="2147483896"/>
            <pc:sldLayoutMk cId="942775485" sldId="2147483904"/>
          </pc:sldLayoutMkLst>
        </pc:sldLayoutChg>
        <pc:sldLayoutChg chg="add">
          <pc:chgData name="Strandh Ingela SUS_DI" userId="S::ingstr@livsmedelsverk.se::ab1041b7-3012-475e-9ee5-b257db1f6f4e" providerId="AD" clId="Web-{F09C4F54-E604-690B-06D6-8A6F79020260}" dt="2022-11-16T10:11:49.358" v="179"/>
          <pc:sldLayoutMkLst>
            <pc:docMk/>
            <pc:sldMasterMk cId="3619276648" sldId="2147483896"/>
            <pc:sldLayoutMk cId="1992224407" sldId="2147483905"/>
          </pc:sldLayoutMkLst>
        </pc:sldLayoutChg>
        <pc:sldLayoutChg chg="add">
          <pc:chgData name="Strandh Ingela SUS_DI" userId="S::ingstr@livsmedelsverk.se::ab1041b7-3012-475e-9ee5-b257db1f6f4e" providerId="AD" clId="Web-{F09C4F54-E604-690B-06D6-8A6F79020260}" dt="2022-11-16T10:11:49.358" v="179"/>
          <pc:sldLayoutMkLst>
            <pc:docMk/>
            <pc:sldMasterMk cId="3619276648" sldId="2147483896"/>
            <pc:sldLayoutMk cId="1772919538" sldId="2147483906"/>
          </pc:sldLayoutMkLst>
        </pc:sldLayoutChg>
        <pc:sldLayoutChg chg="add">
          <pc:chgData name="Strandh Ingela SUS_DI" userId="S::ingstr@livsmedelsverk.se::ab1041b7-3012-475e-9ee5-b257db1f6f4e" providerId="AD" clId="Web-{F09C4F54-E604-690B-06D6-8A6F79020260}" dt="2022-11-16T10:11:49.358" v="179"/>
          <pc:sldLayoutMkLst>
            <pc:docMk/>
            <pc:sldMasterMk cId="3619276648" sldId="2147483896"/>
            <pc:sldLayoutMk cId="322256757" sldId="2147483907"/>
          </pc:sldLayoutMkLst>
        </pc:sldLayoutChg>
        <pc:sldLayoutChg chg="add">
          <pc:chgData name="Strandh Ingela SUS_DI" userId="S::ingstr@livsmedelsverk.se::ab1041b7-3012-475e-9ee5-b257db1f6f4e" providerId="AD" clId="Web-{F09C4F54-E604-690B-06D6-8A6F79020260}" dt="2022-11-16T10:11:49.358" v="179"/>
          <pc:sldLayoutMkLst>
            <pc:docMk/>
            <pc:sldMasterMk cId="3619276648" sldId="2147483896"/>
            <pc:sldLayoutMk cId="437098463" sldId="2147483908"/>
          </pc:sldLayoutMkLst>
        </pc:sldLayoutChg>
        <pc:sldLayoutChg chg="add">
          <pc:chgData name="Strandh Ingela SUS_DI" userId="S::ingstr@livsmedelsverk.se::ab1041b7-3012-475e-9ee5-b257db1f6f4e" providerId="AD" clId="Web-{F09C4F54-E604-690B-06D6-8A6F79020260}" dt="2022-11-16T10:11:49.358" v="179"/>
          <pc:sldLayoutMkLst>
            <pc:docMk/>
            <pc:sldMasterMk cId="3619276648" sldId="2147483896"/>
            <pc:sldLayoutMk cId="1252298468" sldId="2147483909"/>
          </pc:sldLayoutMkLst>
        </pc:sldLayoutChg>
      </pc:sldMasterChg>
    </pc:docChg>
  </pc:docChgLst>
  <pc:docChgLst>
    <pc:chgData name="Eriksson Linda SUS_IS" userId="S::linda.eriksson@livsmedelsverk.se::2ce441ca-e107-497a-a902-a0a3dc874173" providerId="AD" clId="Web-{34DBC8AD-337E-915E-1A7E-653495968715}"/>
    <pc:docChg chg="addSld delSld modSld sldOrd">
      <pc:chgData name="Eriksson Linda SUS_IS" userId="S::linda.eriksson@livsmedelsverk.se::2ce441ca-e107-497a-a902-a0a3dc874173" providerId="AD" clId="Web-{34DBC8AD-337E-915E-1A7E-653495968715}" dt="2022-09-22T15:10:28.562" v="1007" actId="20577"/>
      <pc:docMkLst>
        <pc:docMk/>
      </pc:docMkLst>
      <pc:sldChg chg="modSp del">
        <pc:chgData name="Eriksson Linda SUS_IS" userId="S::linda.eriksson@livsmedelsverk.se::2ce441ca-e107-497a-a902-a0a3dc874173" providerId="AD" clId="Web-{34DBC8AD-337E-915E-1A7E-653495968715}" dt="2022-09-22T14:23:01.588" v="645"/>
        <pc:sldMkLst>
          <pc:docMk/>
          <pc:sldMk cId="1480866224" sldId="2065"/>
        </pc:sldMkLst>
        <pc:spChg chg="mod">
          <ac:chgData name="Eriksson Linda SUS_IS" userId="S::linda.eriksson@livsmedelsverk.se::2ce441ca-e107-497a-a902-a0a3dc874173" providerId="AD" clId="Web-{34DBC8AD-337E-915E-1A7E-653495968715}" dt="2022-09-22T14:21:44.946" v="633" actId="20577"/>
          <ac:spMkLst>
            <pc:docMk/>
            <pc:sldMk cId="1480866224" sldId="2065"/>
            <ac:spMk id="2" creationId="{46916819-7570-130C-2C76-CF47BFDFF71A}"/>
          </ac:spMkLst>
        </pc:spChg>
        <pc:spChg chg="mod">
          <ac:chgData name="Eriksson Linda SUS_IS" userId="S::linda.eriksson@livsmedelsverk.se::2ce441ca-e107-497a-a902-a0a3dc874173" providerId="AD" clId="Web-{34DBC8AD-337E-915E-1A7E-653495968715}" dt="2022-09-22T14:21:58.618" v="639" actId="20577"/>
          <ac:spMkLst>
            <pc:docMk/>
            <pc:sldMk cId="1480866224" sldId="2065"/>
            <ac:spMk id="3" creationId="{B9B68AEE-E98F-7B43-E889-9E83C6F0268A}"/>
          </ac:spMkLst>
        </pc:spChg>
      </pc:sldChg>
      <pc:sldChg chg="delSp modSp del modCm modNotes">
        <pc:chgData name="Eriksson Linda SUS_IS" userId="S::linda.eriksson@livsmedelsverk.se::2ce441ca-e107-497a-a902-a0a3dc874173" providerId="AD" clId="Web-{34DBC8AD-337E-915E-1A7E-653495968715}" dt="2022-09-22T14:26:00.996" v="692"/>
        <pc:sldMkLst>
          <pc:docMk/>
          <pc:sldMk cId="583650430" sldId="2123"/>
        </pc:sldMkLst>
        <pc:spChg chg="mod">
          <ac:chgData name="Eriksson Linda SUS_IS" userId="S::linda.eriksson@livsmedelsverk.se::2ce441ca-e107-497a-a902-a0a3dc874173" providerId="AD" clId="Web-{34DBC8AD-337E-915E-1A7E-653495968715}" dt="2022-09-22T14:24:13.573" v="661" actId="20577"/>
          <ac:spMkLst>
            <pc:docMk/>
            <pc:sldMk cId="583650430" sldId="2123"/>
            <ac:spMk id="3" creationId="{4A5BCC16-B149-F5AC-D7BB-FF9AD7CEA050}"/>
          </ac:spMkLst>
        </pc:spChg>
        <pc:spChg chg="del">
          <ac:chgData name="Eriksson Linda SUS_IS" userId="S::linda.eriksson@livsmedelsverk.se::2ce441ca-e107-497a-a902-a0a3dc874173" providerId="AD" clId="Web-{34DBC8AD-337E-915E-1A7E-653495968715}" dt="2022-09-22T14:24:40.401" v="679"/>
          <ac:spMkLst>
            <pc:docMk/>
            <pc:sldMk cId="583650430" sldId="2123"/>
            <ac:spMk id="7" creationId="{00000000-0000-0000-0000-000000000000}"/>
          </ac:spMkLst>
        </pc:spChg>
      </pc:sldChg>
      <pc:sldChg chg="addSp delSp modSp del mod modClrScheme chgLayout modNotes">
        <pc:chgData name="Eriksson Linda SUS_IS" userId="S::linda.eriksson@livsmedelsverk.se::2ce441ca-e107-497a-a902-a0a3dc874173" providerId="AD" clId="Web-{34DBC8AD-337E-915E-1A7E-653495968715}" dt="2022-09-22T14:41:15.320" v="765"/>
        <pc:sldMkLst>
          <pc:docMk/>
          <pc:sldMk cId="3291196266" sldId="2137"/>
        </pc:sldMkLst>
        <pc:spChg chg="mod">
          <ac:chgData name="Eriksson Linda SUS_IS" userId="S::linda.eriksson@livsmedelsverk.se::2ce441ca-e107-497a-a902-a0a3dc874173" providerId="AD" clId="Web-{34DBC8AD-337E-915E-1A7E-653495968715}" dt="2022-09-22T14:40:34.835" v="752"/>
          <ac:spMkLst>
            <pc:docMk/>
            <pc:sldMk cId="3291196266" sldId="2137"/>
            <ac:spMk id="2" creationId="{79A99505-608A-EBE9-A750-E11AE47A386C}"/>
          </ac:spMkLst>
        </pc:spChg>
        <pc:spChg chg="mod ord">
          <ac:chgData name="Eriksson Linda SUS_IS" userId="S::linda.eriksson@livsmedelsverk.se::2ce441ca-e107-497a-a902-a0a3dc874173" providerId="AD" clId="Web-{34DBC8AD-337E-915E-1A7E-653495968715}" dt="2022-09-22T14:40:55.086" v="756" actId="20577"/>
          <ac:spMkLst>
            <pc:docMk/>
            <pc:sldMk cId="3291196266" sldId="2137"/>
            <ac:spMk id="3" creationId="{4AF59197-BB2E-88AF-7D52-87E9B970B2F4}"/>
          </ac:spMkLst>
        </pc:spChg>
        <pc:spChg chg="add mod">
          <ac:chgData name="Eriksson Linda SUS_IS" userId="S::linda.eriksson@livsmedelsverk.se::2ce441ca-e107-497a-a902-a0a3dc874173" providerId="AD" clId="Web-{34DBC8AD-337E-915E-1A7E-653495968715}" dt="2022-09-22T14:40:34.835" v="752"/>
          <ac:spMkLst>
            <pc:docMk/>
            <pc:sldMk cId="3291196266" sldId="2137"/>
            <ac:spMk id="9" creationId="{E873C505-89B6-FF06-6059-DC2943710BBA}"/>
          </ac:spMkLst>
        </pc:spChg>
        <pc:spChg chg="add mod">
          <ac:chgData name="Eriksson Linda SUS_IS" userId="S::linda.eriksson@livsmedelsverk.se::2ce441ca-e107-497a-a902-a0a3dc874173" providerId="AD" clId="Web-{34DBC8AD-337E-915E-1A7E-653495968715}" dt="2022-09-22T14:40:34.835" v="752"/>
          <ac:spMkLst>
            <pc:docMk/>
            <pc:sldMk cId="3291196266" sldId="2137"/>
            <ac:spMk id="11" creationId="{A5332D14-68E2-2364-2233-9C711DF68856}"/>
          </ac:spMkLst>
        </pc:spChg>
        <pc:picChg chg="del mod">
          <ac:chgData name="Eriksson Linda SUS_IS" userId="S::linda.eriksson@livsmedelsverk.se::2ce441ca-e107-497a-a902-a0a3dc874173" providerId="AD" clId="Web-{34DBC8AD-337E-915E-1A7E-653495968715}" dt="2022-09-22T14:40:46.461" v="754"/>
          <ac:picMkLst>
            <pc:docMk/>
            <pc:sldMk cId="3291196266" sldId="2137"/>
            <ac:picMk id="4" creationId="{1D29F115-B3F8-A4F7-0D9C-FC9AC3E99B56}"/>
          </ac:picMkLst>
        </pc:picChg>
      </pc:sldChg>
      <pc:sldChg chg="modSp">
        <pc:chgData name="Eriksson Linda SUS_IS" userId="S::linda.eriksson@livsmedelsverk.se::2ce441ca-e107-497a-a902-a0a3dc874173" providerId="AD" clId="Web-{34DBC8AD-337E-915E-1A7E-653495968715}" dt="2022-09-22T11:29:06.771" v="585" actId="14100"/>
        <pc:sldMkLst>
          <pc:docMk/>
          <pc:sldMk cId="1409146701" sldId="2162"/>
        </pc:sldMkLst>
        <pc:spChg chg="mod">
          <ac:chgData name="Eriksson Linda SUS_IS" userId="S::linda.eriksson@livsmedelsverk.se::2ce441ca-e107-497a-a902-a0a3dc874173" providerId="AD" clId="Web-{34DBC8AD-337E-915E-1A7E-653495968715}" dt="2022-09-22T09:43:25.513" v="223" actId="14100"/>
          <ac:spMkLst>
            <pc:docMk/>
            <pc:sldMk cId="1409146701" sldId="2162"/>
            <ac:spMk id="3" creationId="{00000000-0000-0000-0000-000000000000}"/>
          </ac:spMkLst>
        </pc:spChg>
        <pc:spChg chg="mod">
          <ac:chgData name="Eriksson Linda SUS_IS" userId="S::linda.eriksson@livsmedelsverk.se::2ce441ca-e107-497a-a902-a0a3dc874173" providerId="AD" clId="Web-{34DBC8AD-337E-915E-1A7E-653495968715}" dt="2022-09-22T11:28:53.427" v="582" actId="14100"/>
          <ac:spMkLst>
            <pc:docMk/>
            <pc:sldMk cId="1409146701" sldId="2162"/>
            <ac:spMk id="13" creationId="{22C509CF-4842-E4C0-62CD-2CB4D841F52E}"/>
          </ac:spMkLst>
        </pc:spChg>
        <pc:spChg chg="mod">
          <ac:chgData name="Eriksson Linda SUS_IS" userId="S::linda.eriksson@livsmedelsverk.se::2ce441ca-e107-497a-a902-a0a3dc874173" providerId="AD" clId="Web-{34DBC8AD-337E-915E-1A7E-653495968715}" dt="2022-09-22T09:26:34.078" v="42" actId="20577"/>
          <ac:spMkLst>
            <pc:docMk/>
            <pc:sldMk cId="1409146701" sldId="2162"/>
            <ac:spMk id="30" creationId="{83A7CCB7-0ADF-47DF-BE5F-EFC9A0AFA032}"/>
          </ac:spMkLst>
        </pc:spChg>
        <pc:spChg chg="mod">
          <ac:chgData name="Eriksson Linda SUS_IS" userId="S::linda.eriksson@livsmedelsverk.se::2ce441ca-e107-497a-a902-a0a3dc874173" providerId="AD" clId="Web-{34DBC8AD-337E-915E-1A7E-653495968715}" dt="2022-09-22T10:17:18.540" v="577" actId="20577"/>
          <ac:spMkLst>
            <pc:docMk/>
            <pc:sldMk cId="1409146701" sldId="2162"/>
            <ac:spMk id="45" creationId="{377B858F-8407-49B5-A8F8-3FC83EC89310}"/>
          </ac:spMkLst>
        </pc:spChg>
        <pc:spChg chg="mod">
          <ac:chgData name="Eriksson Linda SUS_IS" userId="S::linda.eriksson@livsmedelsverk.se::2ce441ca-e107-497a-a902-a0a3dc874173" providerId="AD" clId="Web-{34DBC8AD-337E-915E-1A7E-653495968715}" dt="2022-09-22T09:33:57.108" v="128" actId="1076"/>
          <ac:spMkLst>
            <pc:docMk/>
            <pc:sldMk cId="1409146701" sldId="2162"/>
            <ac:spMk id="46" creationId="{5710E074-DEC8-451D-A41A-EF380448CCA8}"/>
          </ac:spMkLst>
        </pc:spChg>
        <pc:spChg chg="mod">
          <ac:chgData name="Eriksson Linda SUS_IS" userId="S::linda.eriksson@livsmedelsverk.se::2ce441ca-e107-497a-a902-a0a3dc874173" providerId="AD" clId="Web-{34DBC8AD-337E-915E-1A7E-653495968715}" dt="2022-09-22T11:29:06.771" v="585" actId="14100"/>
          <ac:spMkLst>
            <pc:docMk/>
            <pc:sldMk cId="1409146701" sldId="2162"/>
            <ac:spMk id="47" creationId="{8F676294-E74B-4BF2-89E4-F280EB0F0C49}"/>
          </ac:spMkLst>
        </pc:spChg>
        <pc:spChg chg="mod">
          <ac:chgData name="Eriksson Linda SUS_IS" userId="S::linda.eriksson@livsmedelsverk.se::2ce441ca-e107-497a-a902-a0a3dc874173" providerId="AD" clId="Web-{34DBC8AD-337E-915E-1A7E-653495968715}" dt="2022-09-22T11:29:03.568" v="584" actId="14100"/>
          <ac:spMkLst>
            <pc:docMk/>
            <pc:sldMk cId="1409146701" sldId="2162"/>
            <ac:spMk id="48" creationId="{B0743F2A-FC83-47A6-9EB5-0961C33800FB}"/>
          </ac:spMkLst>
        </pc:spChg>
        <pc:spChg chg="mod">
          <ac:chgData name="Eriksson Linda SUS_IS" userId="S::linda.eriksson@livsmedelsverk.se::2ce441ca-e107-497a-a902-a0a3dc874173" providerId="AD" clId="Web-{34DBC8AD-337E-915E-1A7E-653495968715}" dt="2022-09-22T11:28:59.474" v="583" actId="14100"/>
          <ac:spMkLst>
            <pc:docMk/>
            <pc:sldMk cId="1409146701" sldId="2162"/>
            <ac:spMk id="49" creationId="{99A92EB6-AE60-4DC1-B575-08FC5ABC06DB}"/>
          </ac:spMkLst>
        </pc:spChg>
        <pc:spChg chg="mod">
          <ac:chgData name="Eriksson Linda SUS_IS" userId="S::linda.eriksson@livsmedelsverk.se::2ce441ca-e107-497a-a902-a0a3dc874173" providerId="AD" clId="Web-{34DBC8AD-337E-915E-1A7E-653495968715}" dt="2022-09-22T09:45:38.169" v="261" actId="20577"/>
          <ac:spMkLst>
            <pc:docMk/>
            <pc:sldMk cId="1409146701" sldId="2162"/>
            <ac:spMk id="52" creationId="{3CAA382C-4574-4C27-AB11-951BDE0FAB79}"/>
          </ac:spMkLst>
        </pc:spChg>
      </pc:sldChg>
      <pc:sldChg chg="addSp delSp modSp modNotes">
        <pc:chgData name="Eriksson Linda SUS_IS" userId="S::linda.eriksson@livsmedelsverk.se::2ce441ca-e107-497a-a902-a0a3dc874173" providerId="AD" clId="Web-{34DBC8AD-337E-915E-1A7E-653495968715}" dt="2022-09-22T15:10:28.562" v="1007" actId="20577"/>
        <pc:sldMkLst>
          <pc:docMk/>
          <pc:sldMk cId="2069216713" sldId="2195"/>
        </pc:sldMkLst>
        <pc:spChg chg="mod">
          <ac:chgData name="Eriksson Linda SUS_IS" userId="S::linda.eriksson@livsmedelsverk.se::2ce441ca-e107-497a-a902-a0a3dc874173" providerId="AD" clId="Web-{34DBC8AD-337E-915E-1A7E-653495968715}" dt="2022-09-22T14:47:21.419" v="908" actId="20577"/>
          <ac:spMkLst>
            <pc:docMk/>
            <pc:sldMk cId="2069216713" sldId="2195"/>
            <ac:spMk id="2" creationId="{00000000-0000-0000-0000-000000000000}"/>
          </ac:spMkLst>
        </pc:spChg>
        <pc:spChg chg="add mod">
          <ac:chgData name="Eriksson Linda SUS_IS" userId="S::linda.eriksson@livsmedelsverk.se::2ce441ca-e107-497a-a902-a0a3dc874173" providerId="AD" clId="Web-{34DBC8AD-337E-915E-1A7E-653495968715}" dt="2022-09-22T15:10:28.562" v="1007" actId="20577"/>
          <ac:spMkLst>
            <pc:docMk/>
            <pc:sldMk cId="2069216713" sldId="2195"/>
            <ac:spMk id="3" creationId="{8F9EEF55-22A0-AC6D-B000-5D83C9F36C72}"/>
          </ac:spMkLst>
        </pc:spChg>
        <pc:spChg chg="mod">
          <ac:chgData name="Eriksson Linda SUS_IS" userId="S::linda.eriksson@livsmedelsverk.se::2ce441ca-e107-497a-a902-a0a3dc874173" providerId="AD" clId="Web-{34DBC8AD-337E-915E-1A7E-653495968715}" dt="2022-09-22T10:02:47.089" v="533" actId="14100"/>
          <ac:spMkLst>
            <pc:docMk/>
            <pc:sldMk cId="2069216713" sldId="2195"/>
            <ac:spMk id="5" creationId="{B7946CAA-3E8D-EC11-AC0A-73521F2B9F4E}"/>
          </ac:spMkLst>
        </pc:spChg>
        <pc:picChg chg="add del mod">
          <ac:chgData name="Eriksson Linda SUS_IS" userId="S::linda.eriksson@livsmedelsverk.se::2ce441ca-e107-497a-a902-a0a3dc874173" providerId="AD" clId="Web-{34DBC8AD-337E-915E-1A7E-653495968715}" dt="2022-09-22T14:45:47.511" v="862"/>
          <ac:picMkLst>
            <pc:docMk/>
            <pc:sldMk cId="2069216713" sldId="2195"/>
            <ac:picMk id="3" creationId="{2C6E11EF-B6B4-D8E7-A997-DFB2547C5448}"/>
          </ac:picMkLst>
        </pc:picChg>
        <pc:picChg chg="mod">
          <ac:chgData name="Eriksson Linda SUS_IS" userId="S::linda.eriksson@livsmedelsverk.se::2ce441ca-e107-497a-a902-a0a3dc874173" providerId="AD" clId="Web-{34DBC8AD-337E-915E-1A7E-653495968715}" dt="2022-09-22T10:02:56.917" v="535" actId="1076"/>
          <ac:picMkLst>
            <pc:docMk/>
            <pc:sldMk cId="2069216713" sldId="2195"/>
            <ac:picMk id="4" creationId="{00000000-0000-0000-0000-000000000000}"/>
          </ac:picMkLst>
        </pc:picChg>
        <pc:picChg chg="add del mod">
          <ac:chgData name="Eriksson Linda SUS_IS" userId="S::linda.eriksson@livsmedelsverk.se::2ce441ca-e107-497a-a902-a0a3dc874173" providerId="AD" clId="Web-{34DBC8AD-337E-915E-1A7E-653495968715}" dt="2022-09-22T14:46:08.418" v="868"/>
          <ac:picMkLst>
            <pc:docMk/>
            <pc:sldMk cId="2069216713" sldId="2195"/>
            <ac:picMk id="6" creationId="{29C6124C-F528-79FB-A604-2C52EDA63682}"/>
          </ac:picMkLst>
        </pc:picChg>
      </pc:sldChg>
      <pc:sldChg chg="delSp modSp del">
        <pc:chgData name="Eriksson Linda SUS_IS" userId="S::linda.eriksson@livsmedelsverk.se::2ce441ca-e107-497a-a902-a0a3dc874173" providerId="AD" clId="Web-{34DBC8AD-337E-915E-1A7E-653495968715}" dt="2022-09-22T14:26:48.544" v="697"/>
        <pc:sldMkLst>
          <pc:docMk/>
          <pc:sldMk cId="50304527" sldId="2204"/>
        </pc:sldMkLst>
        <pc:spChg chg="mod">
          <ac:chgData name="Eriksson Linda SUS_IS" userId="S::linda.eriksson@livsmedelsverk.se::2ce441ca-e107-497a-a902-a0a3dc874173" providerId="AD" clId="Web-{34DBC8AD-337E-915E-1A7E-653495968715}" dt="2022-09-22T14:24:04.807" v="658" actId="20577"/>
          <ac:spMkLst>
            <pc:docMk/>
            <pc:sldMk cId="50304527" sldId="2204"/>
            <ac:spMk id="3" creationId="{50605A35-BD1D-4F0F-B952-B526779BDF13}"/>
          </ac:spMkLst>
        </pc:spChg>
        <pc:spChg chg="del">
          <ac:chgData name="Eriksson Linda SUS_IS" userId="S::linda.eriksson@livsmedelsverk.se::2ce441ca-e107-497a-a902-a0a3dc874173" providerId="AD" clId="Web-{34DBC8AD-337E-915E-1A7E-653495968715}" dt="2022-09-22T14:26:40.325" v="694"/>
          <ac:spMkLst>
            <pc:docMk/>
            <pc:sldMk cId="50304527" sldId="2204"/>
            <ac:spMk id="5" creationId="{00000000-0000-0000-0000-000000000000}"/>
          </ac:spMkLst>
        </pc:spChg>
      </pc:sldChg>
      <pc:sldChg chg="addSp delSp modSp del">
        <pc:chgData name="Eriksson Linda SUS_IS" userId="S::linda.eriksson@livsmedelsverk.se::2ce441ca-e107-497a-a902-a0a3dc874173" providerId="AD" clId="Web-{34DBC8AD-337E-915E-1A7E-653495968715}" dt="2022-09-22T14:30:38.984" v="734"/>
        <pc:sldMkLst>
          <pc:docMk/>
          <pc:sldMk cId="1272505366" sldId="2221"/>
        </pc:sldMkLst>
        <pc:spChg chg="mod">
          <ac:chgData name="Eriksson Linda SUS_IS" userId="S::linda.eriksson@livsmedelsverk.se::2ce441ca-e107-497a-a902-a0a3dc874173" providerId="AD" clId="Web-{34DBC8AD-337E-915E-1A7E-653495968715}" dt="2022-09-22T14:27:54.904" v="702" actId="20577"/>
          <ac:spMkLst>
            <pc:docMk/>
            <pc:sldMk cId="1272505366" sldId="2221"/>
            <ac:spMk id="2" creationId="{808D092C-0406-F76D-FC3A-CAED0ED6EC5B}"/>
          </ac:spMkLst>
        </pc:spChg>
        <pc:spChg chg="mod">
          <ac:chgData name="Eriksson Linda SUS_IS" userId="S::linda.eriksson@livsmedelsverk.se::2ce441ca-e107-497a-a902-a0a3dc874173" providerId="AD" clId="Web-{34DBC8AD-337E-915E-1A7E-653495968715}" dt="2022-09-22T14:28:06.451" v="708" actId="20577"/>
          <ac:spMkLst>
            <pc:docMk/>
            <pc:sldMk cId="1272505366" sldId="2221"/>
            <ac:spMk id="3" creationId="{A2FC009A-134F-1E59-9A00-2CE95C222911}"/>
          </ac:spMkLst>
        </pc:spChg>
        <pc:spChg chg="del">
          <ac:chgData name="Eriksson Linda SUS_IS" userId="S::linda.eriksson@livsmedelsverk.se::2ce441ca-e107-497a-a902-a0a3dc874173" providerId="AD" clId="Web-{34DBC8AD-337E-915E-1A7E-653495968715}" dt="2022-09-22T14:29:56.359" v="721"/>
          <ac:spMkLst>
            <pc:docMk/>
            <pc:sldMk cId="1272505366" sldId="2221"/>
            <ac:spMk id="5" creationId="{00000000-0000-0000-0000-000000000000}"/>
          </ac:spMkLst>
        </pc:spChg>
        <pc:spChg chg="add mod">
          <ac:chgData name="Eriksson Linda SUS_IS" userId="S::linda.eriksson@livsmedelsverk.se::2ce441ca-e107-497a-a902-a0a3dc874173" providerId="AD" clId="Web-{34DBC8AD-337E-915E-1A7E-653495968715}" dt="2022-09-22T14:30:16.312" v="731"/>
          <ac:spMkLst>
            <pc:docMk/>
            <pc:sldMk cId="1272505366" sldId="2221"/>
            <ac:spMk id="6" creationId="{757E783B-DEDD-27A8-F3D5-FB5CE481BDB0}"/>
          </ac:spMkLst>
        </pc:spChg>
        <pc:picChg chg="del">
          <ac:chgData name="Eriksson Linda SUS_IS" userId="S::linda.eriksson@livsmedelsverk.se::2ce441ca-e107-497a-a902-a0a3dc874173" providerId="AD" clId="Web-{34DBC8AD-337E-915E-1A7E-653495968715}" dt="2022-09-22T14:30:16.312" v="731"/>
          <ac:picMkLst>
            <pc:docMk/>
            <pc:sldMk cId="1272505366" sldId="2221"/>
            <ac:picMk id="15" creationId="{E340919B-6C8E-860A-A14D-11D6D09803FF}"/>
          </ac:picMkLst>
        </pc:picChg>
      </pc:sldChg>
      <pc:sldChg chg="addSp delSp modSp del">
        <pc:chgData name="Eriksson Linda SUS_IS" userId="S::linda.eriksson@livsmedelsverk.se::2ce441ca-e107-497a-a902-a0a3dc874173" providerId="AD" clId="Web-{34DBC8AD-337E-915E-1A7E-653495968715}" dt="2022-09-22T14:20:06.632" v="620"/>
        <pc:sldMkLst>
          <pc:docMk/>
          <pc:sldMk cId="3282360079" sldId="2224"/>
        </pc:sldMkLst>
        <pc:spChg chg="mod">
          <ac:chgData name="Eriksson Linda SUS_IS" userId="S::linda.eriksson@livsmedelsverk.se::2ce441ca-e107-497a-a902-a0a3dc874173" providerId="AD" clId="Web-{34DBC8AD-337E-915E-1A7E-653495968715}" dt="2022-09-22T14:19:17.194" v="613" actId="20577"/>
          <ac:spMkLst>
            <pc:docMk/>
            <pc:sldMk cId="3282360079" sldId="2224"/>
            <ac:spMk id="2" creationId="{00000000-0000-0000-0000-000000000000}"/>
          </ac:spMkLst>
        </pc:spChg>
        <pc:spChg chg="mod">
          <ac:chgData name="Eriksson Linda SUS_IS" userId="S::linda.eriksson@livsmedelsverk.se::2ce441ca-e107-497a-a902-a0a3dc874173" providerId="AD" clId="Web-{34DBC8AD-337E-915E-1A7E-653495968715}" dt="2022-09-22T14:18:57.459" v="606" actId="20577"/>
          <ac:spMkLst>
            <pc:docMk/>
            <pc:sldMk cId="3282360079" sldId="2224"/>
            <ac:spMk id="3" creationId="{00000000-0000-0000-0000-000000000000}"/>
          </ac:spMkLst>
        </pc:spChg>
        <pc:spChg chg="del">
          <ac:chgData name="Eriksson Linda SUS_IS" userId="S::linda.eriksson@livsmedelsverk.se::2ce441ca-e107-497a-a902-a0a3dc874173" providerId="AD" clId="Web-{34DBC8AD-337E-915E-1A7E-653495968715}" dt="2022-09-22T14:19:08.116" v="610"/>
          <ac:spMkLst>
            <pc:docMk/>
            <pc:sldMk cId="3282360079" sldId="2224"/>
            <ac:spMk id="5" creationId="{6B6809A5-DC99-4CEE-8ACE-02BA484A5916}"/>
          </ac:spMkLst>
        </pc:spChg>
        <pc:picChg chg="add mod">
          <ac:chgData name="Eriksson Linda SUS_IS" userId="S::linda.eriksson@livsmedelsverk.se::2ce441ca-e107-497a-a902-a0a3dc874173" providerId="AD" clId="Web-{34DBC8AD-337E-915E-1A7E-653495968715}" dt="2022-09-22T14:18:41.303" v="604" actId="14100"/>
          <ac:picMkLst>
            <pc:docMk/>
            <pc:sldMk cId="3282360079" sldId="2224"/>
            <ac:picMk id="4" creationId="{AFE05D4A-E160-BBBE-03A6-06C33EEED679}"/>
          </ac:picMkLst>
        </pc:picChg>
        <pc:picChg chg="del">
          <ac:chgData name="Eriksson Linda SUS_IS" userId="S::linda.eriksson@livsmedelsverk.se::2ce441ca-e107-497a-a902-a0a3dc874173" providerId="AD" clId="Web-{34DBC8AD-337E-915E-1A7E-653495968715}" dt="2022-09-22T14:17:02.411" v="594"/>
          <ac:picMkLst>
            <pc:docMk/>
            <pc:sldMk cId="3282360079" sldId="2224"/>
            <ac:picMk id="7" creationId="{00000000-0000-0000-0000-000000000000}"/>
          </ac:picMkLst>
        </pc:picChg>
      </pc:sldChg>
      <pc:sldChg chg="addSp delSp modSp">
        <pc:chgData name="Eriksson Linda SUS_IS" userId="S::linda.eriksson@livsmedelsverk.se::2ce441ca-e107-497a-a902-a0a3dc874173" providerId="AD" clId="Web-{34DBC8AD-337E-915E-1A7E-653495968715}" dt="2022-09-22T09:49:37.184" v="281"/>
        <pc:sldMkLst>
          <pc:docMk/>
          <pc:sldMk cId="3634528497" sldId="2228"/>
        </pc:sldMkLst>
        <pc:spChg chg="add del mod">
          <ac:chgData name="Eriksson Linda SUS_IS" userId="S::linda.eriksson@livsmedelsverk.se::2ce441ca-e107-497a-a902-a0a3dc874173" providerId="AD" clId="Web-{34DBC8AD-337E-915E-1A7E-653495968715}" dt="2022-09-22T09:47:41.637" v="279" actId="1076"/>
          <ac:spMkLst>
            <pc:docMk/>
            <pc:sldMk cId="3634528497" sldId="2228"/>
            <ac:spMk id="2" creationId="{CE3ABDDE-E171-53DB-9C21-CC9E76261726}"/>
          </ac:spMkLst>
        </pc:spChg>
        <pc:spChg chg="mod">
          <ac:chgData name="Eriksson Linda SUS_IS" userId="S::linda.eriksson@livsmedelsverk.se::2ce441ca-e107-497a-a902-a0a3dc874173" providerId="AD" clId="Web-{34DBC8AD-337E-915E-1A7E-653495968715}" dt="2022-09-22T09:46:32.919" v="272" actId="20577"/>
          <ac:spMkLst>
            <pc:docMk/>
            <pc:sldMk cId="3634528497" sldId="2228"/>
            <ac:spMk id="4" creationId="{AC11720B-BA36-49D8-9459-A6B8DE21B8EE}"/>
          </ac:spMkLst>
        </pc:spChg>
        <pc:graphicFrameChg chg="modGraphic">
          <ac:chgData name="Eriksson Linda SUS_IS" userId="S::linda.eriksson@livsmedelsverk.se::2ce441ca-e107-497a-a902-a0a3dc874173" providerId="AD" clId="Web-{34DBC8AD-337E-915E-1A7E-653495968715}" dt="2022-09-22T09:49:37.184" v="281"/>
          <ac:graphicFrameMkLst>
            <pc:docMk/>
            <pc:sldMk cId="3634528497" sldId="2228"/>
            <ac:graphicFrameMk id="5" creationId="{11461344-7674-9517-859D-9A598A54EE76}"/>
          </ac:graphicFrameMkLst>
        </pc:graphicFrameChg>
      </pc:sldChg>
      <pc:sldChg chg="modSp del">
        <pc:chgData name="Eriksson Linda SUS_IS" userId="S::linda.eriksson@livsmedelsverk.se::2ce441ca-e107-497a-a902-a0a3dc874173" providerId="AD" clId="Web-{34DBC8AD-337E-915E-1A7E-653495968715}" dt="2022-09-22T14:30:47.781" v="735"/>
        <pc:sldMkLst>
          <pc:docMk/>
          <pc:sldMk cId="1234028103" sldId="2240"/>
        </pc:sldMkLst>
        <pc:spChg chg="mod">
          <ac:chgData name="Eriksson Linda SUS_IS" userId="S::linda.eriksson@livsmedelsverk.se::2ce441ca-e107-497a-a902-a0a3dc874173" providerId="AD" clId="Web-{34DBC8AD-337E-915E-1A7E-653495968715}" dt="2022-09-22T14:28:31.076" v="715" actId="20577"/>
          <ac:spMkLst>
            <pc:docMk/>
            <pc:sldMk cId="1234028103" sldId="2240"/>
            <ac:spMk id="2" creationId="{808D092C-0406-F76D-FC3A-CAED0ED6EC5B}"/>
          </ac:spMkLst>
        </pc:spChg>
        <pc:spChg chg="mod">
          <ac:chgData name="Eriksson Linda SUS_IS" userId="S::linda.eriksson@livsmedelsverk.se::2ce441ca-e107-497a-a902-a0a3dc874173" providerId="AD" clId="Web-{34DBC8AD-337E-915E-1A7E-653495968715}" dt="2022-09-22T14:28:19.560" v="712" actId="20577"/>
          <ac:spMkLst>
            <pc:docMk/>
            <pc:sldMk cId="1234028103" sldId="2240"/>
            <ac:spMk id="3" creationId="{A2FC009A-134F-1E59-9A00-2CE95C222911}"/>
          </ac:spMkLst>
        </pc:spChg>
      </pc:sldChg>
      <pc:sldChg chg="addSp delSp modSp del mod modClrScheme chgLayout">
        <pc:chgData name="Eriksson Linda SUS_IS" userId="S::linda.eriksson@livsmedelsverk.se::2ce441ca-e107-497a-a902-a0a3dc874173" providerId="AD" clId="Web-{34DBC8AD-337E-915E-1A7E-653495968715}" dt="2022-09-22T14:40:29.007" v="751"/>
        <pc:sldMkLst>
          <pc:docMk/>
          <pc:sldMk cId="2563218073" sldId="2241"/>
        </pc:sldMkLst>
        <pc:spChg chg="del mod">
          <ac:chgData name="Eriksson Linda SUS_IS" userId="S::linda.eriksson@livsmedelsverk.se::2ce441ca-e107-497a-a902-a0a3dc874173" providerId="AD" clId="Web-{34DBC8AD-337E-915E-1A7E-653495968715}" dt="2022-09-22T14:39:51.413" v="749"/>
          <ac:spMkLst>
            <pc:docMk/>
            <pc:sldMk cId="2563218073" sldId="2241"/>
            <ac:spMk id="2" creationId="{808D092C-0406-F76D-FC3A-CAED0ED6EC5B}"/>
          </ac:spMkLst>
        </pc:spChg>
        <pc:spChg chg="del mod">
          <ac:chgData name="Eriksson Linda SUS_IS" userId="S::linda.eriksson@livsmedelsverk.se::2ce441ca-e107-497a-a902-a0a3dc874173" providerId="AD" clId="Web-{34DBC8AD-337E-915E-1A7E-653495968715}" dt="2022-09-22T14:39:51.413" v="749"/>
          <ac:spMkLst>
            <pc:docMk/>
            <pc:sldMk cId="2563218073" sldId="2241"/>
            <ac:spMk id="3" creationId="{A2FC009A-134F-1E59-9A00-2CE95C222911}"/>
          </ac:spMkLst>
        </pc:spChg>
        <pc:spChg chg="del">
          <ac:chgData name="Eriksson Linda SUS_IS" userId="S::linda.eriksson@livsmedelsverk.se::2ce441ca-e107-497a-a902-a0a3dc874173" providerId="AD" clId="Web-{34DBC8AD-337E-915E-1A7E-653495968715}" dt="2022-09-22T14:38:12.927" v="748"/>
          <ac:spMkLst>
            <pc:docMk/>
            <pc:sldMk cId="2563218073" sldId="2241"/>
            <ac:spMk id="5" creationId="{00000000-0000-0000-0000-000000000000}"/>
          </ac:spMkLst>
        </pc:spChg>
        <pc:spChg chg="add mod">
          <ac:chgData name="Eriksson Linda SUS_IS" userId="S::linda.eriksson@livsmedelsverk.se::2ce441ca-e107-497a-a902-a0a3dc874173" providerId="AD" clId="Web-{34DBC8AD-337E-915E-1A7E-653495968715}" dt="2022-09-22T14:39:51.413" v="749"/>
          <ac:spMkLst>
            <pc:docMk/>
            <pc:sldMk cId="2563218073" sldId="2241"/>
            <ac:spMk id="11" creationId="{69AC2291-94DC-075C-18DD-4AFC61A7DCCC}"/>
          </ac:spMkLst>
        </pc:spChg>
        <pc:spChg chg="add mod">
          <ac:chgData name="Eriksson Linda SUS_IS" userId="S::linda.eriksson@livsmedelsverk.se::2ce441ca-e107-497a-a902-a0a3dc874173" providerId="AD" clId="Web-{34DBC8AD-337E-915E-1A7E-653495968715}" dt="2022-09-22T14:39:51.413" v="749"/>
          <ac:spMkLst>
            <pc:docMk/>
            <pc:sldMk cId="2563218073" sldId="2241"/>
            <ac:spMk id="13" creationId="{6E427121-9269-A374-6DB7-CDB911AA0694}"/>
          </ac:spMkLst>
        </pc:spChg>
        <pc:spChg chg="add mod">
          <ac:chgData name="Eriksson Linda SUS_IS" userId="S::linda.eriksson@livsmedelsverk.se::2ce441ca-e107-497a-a902-a0a3dc874173" providerId="AD" clId="Web-{34DBC8AD-337E-915E-1A7E-653495968715}" dt="2022-09-22T14:39:51.413" v="749"/>
          <ac:spMkLst>
            <pc:docMk/>
            <pc:sldMk cId="2563218073" sldId="2241"/>
            <ac:spMk id="15" creationId="{429464DC-D261-3B3A-A1A2-49456ADBC05A}"/>
          </ac:spMkLst>
        </pc:spChg>
        <pc:spChg chg="add mod">
          <ac:chgData name="Eriksson Linda SUS_IS" userId="S::linda.eriksson@livsmedelsverk.se::2ce441ca-e107-497a-a902-a0a3dc874173" providerId="AD" clId="Web-{34DBC8AD-337E-915E-1A7E-653495968715}" dt="2022-09-22T14:39:51.413" v="749"/>
          <ac:spMkLst>
            <pc:docMk/>
            <pc:sldMk cId="2563218073" sldId="2241"/>
            <ac:spMk id="17" creationId="{C6A85904-29E8-382A-80C2-05AED0FC6A39}"/>
          </ac:spMkLst>
        </pc:spChg>
        <pc:picChg chg="mod">
          <ac:chgData name="Eriksson Linda SUS_IS" userId="S::linda.eriksson@livsmedelsverk.se::2ce441ca-e107-497a-a902-a0a3dc874173" providerId="AD" clId="Web-{34DBC8AD-337E-915E-1A7E-653495968715}" dt="2022-09-22T14:39:51.413" v="749"/>
          <ac:picMkLst>
            <pc:docMk/>
            <pc:sldMk cId="2563218073" sldId="2241"/>
            <ac:picMk id="6" creationId="{5C2D6D11-BC22-618E-6214-CB0882B6CF16}"/>
          </ac:picMkLst>
        </pc:picChg>
      </pc:sldChg>
      <pc:sldChg chg="addSp delSp modSp add modNotes">
        <pc:chgData name="Eriksson Linda SUS_IS" userId="S::linda.eriksson@livsmedelsverk.se::2ce441ca-e107-497a-a902-a0a3dc874173" providerId="AD" clId="Web-{34DBC8AD-337E-915E-1A7E-653495968715}" dt="2022-09-22T14:22:34.290" v="644"/>
        <pc:sldMkLst>
          <pc:docMk/>
          <pc:sldMk cId="758821793" sldId="2242"/>
        </pc:sldMkLst>
        <pc:spChg chg="mod">
          <ac:chgData name="Eriksson Linda SUS_IS" userId="S::linda.eriksson@livsmedelsverk.se::2ce441ca-e107-497a-a902-a0a3dc874173" providerId="AD" clId="Web-{34DBC8AD-337E-915E-1A7E-653495968715}" dt="2022-09-22T14:19:27.007" v="618" actId="20577"/>
          <ac:spMkLst>
            <pc:docMk/>
            <pc:sldMk cId="758821793" sldId="2242"/>
            <ac:spMk id="3" creationId="{00000000-0000-0000-0000-000000000000}"/>
          </ac:spMkLst>
        </pc:spChg>
        <pc:spChg chg="mod">
          <ac:chgData name="Eriksson Linda SUS_IS" userId="S::linda.eriksson@livsmedelsverk.se::2ce441ca-e107-497a-a902-a0a3dc874173" providerId="AD" clId="Web-{34DBC8AD-337E-915E-1A7E-653495968715}" dt="2022-09-22T14:22:03.868" v="641" actId="20577"/>
          <ac:spMkLst>
            <pc:docMk/>
            <pc:sldMk cId="758821793" sldId="2242"/>
            <ac:spMk id="4" creationId="{00000000-0000-0000-0000-000000000000}"/>
          </ac:spMkLst>
        </pc:spChg>
        <pc:spChg chg="add del mod">
          <ac:chgData name="Eriksson Linda SUS_IS" userId="S::linda.eriksson@livsmedelsverk.se::2ce441ca-e107-497a-a902-a0a3dc874173" providerId="AD" clId="Web-{34DBC8AD-337E-915E-1A7E-653495968715}" dt="2022-09-22T14:17:13.192" v="597"/>
          <ac:spMkLst>
            <pc:docMk/>
            <pc:sldMk cId="758821793" sldId="2242"/>
            <ac:spMk id="5" creationId="{713627A8-978B-A760-C50C-4FA596C89DF9}"/>
          </ac:spMkLst>
        </pc:spChg>
        <pc:spChg chg="add del mod">
          <ac:chgData name="Eriksson Linda SUS_IS" userId="S::linda.eriksson@livsmedelsverk.se::2ce441ca-e107-497a-a902-a0a3dc874173" providerId="AD" clId="Web-{34DBC8AD-337E-915E-1A7E-653495968715}" dt="2022-09-22T14:18:23.912" v="600"/>
          <ac:spMkLst>
            <pc:docMk/>
            <pc:sldMk cId="758821793" sldId="2242"/>
            <ac:spMk id="9" creationId="{E9403915-0FDD-E835-F0C8-93FA23329CF5}"/>
          </ac:spMkLst>
        </pc:spChg>
        <pc:spChg chg="add del mod">
          <ac:chgData name="Eriksson Linda SUS_IS" userId="S::linda.eriksson@livsmedelsverk.se::2ce441ca-e107-497a-a902-a0a3dc874173" providerId="AD" clId="Web-{34DBC8AD-337E-915E-1A7E-653495968715}" dt="2022-09-22T14:20:01.476" v="619"/>
          <ac:spMkLst>
            <pc:docMk/>
            <pc:sldMk cId="758821793" sldId="2242"/>
            <ac:spMk id="11" creationId="{31836FD1-F2D6-376F-9625-B725BC2229A7}"/>
          </ac:spMkLst>
        </pc:spChg>
        <pc:spChg chg="add del mod">
          <ac:chgData name="Eriksson Linda SUS_IS" userId="S::linda.eriksson@livsmedelsverk.se::2ce441ca-e107-497a-a902-a0a3dc874173" providerId="AD" clId="Web-{34DBC8AD-337E-915E-1A7E-653495968715}" dt="2022-09-22T14:22:07.931" v="642"/>
          <ac:spMkLst>
            <pc:docMk/>
            <pc:sldMk cId="758821793" sldId="2242"/>
            <ac:spMk id="13" creationId="{8ADB33E6-4660-1A11-6964-D0EDB9E1686E}"/>
          </ac:spMkLst>
        </pc:spChg>
        <pc:spChg chg="add del mod">
          <ac:chgData name="Eriksson Linda SUS_IS" userId="S::linda.eriksson@livsmedelsverk.se::2ce441ca-e107-497a-a902-a0a3dc874173" providerId="AD" clId="Web-{34DBC8AD-337E-915E-1A7E-653495968715}" dt="2022-09-22T14:22:34.290" v="644"/>
          <ac:spMkLst>
            <pc:docMk/>
            <pc:sldMk cId="758821793" sldId="2242"/>
            <ac:spMk id="16" creationId="{A8D48603-EAA3-2FF9-5B6D-01FEDFFBE1C2}"/>
          </ac:spMkLst>
        </pc:spChg>
        <pc:picChg chg="add del mod ord modCrop">
          <ac:chgData name="Eriksson Linda SUS_IS" userId="S::linda.eriksson@livsmedelsverk.se::2ce441ca-e107-497a-a902-a0a3dc874173" providerId="AD" clId="Web-{34DBC8AD-337E-915E-1A7E-653495968715}" dt="2022-09-22T14:17:09.114" v="596"/>
          <ac:picMkLst>
            <pc:docMk/>
            <pc:sldMk cId="758821793" sldId="2242"/>
            <ac:picMk id="6" creationId="{7FF43D53-B8B5-9F0C-EAF0-00FA21010926}"/>
          </ac:picMkLst>
        </pc:picChg>
        <pc:picChg chg="add del mod ord modCrop">
          <ac:chgData name="Eriksson Linda SUS_IS" userId="S::linda.eriksson@livsmedelsverk.se::2ce441ca-e107-497a-a902-a0a3dc874173" providerId="AD" clId="Web-{34DBC8AD-337E-915E-1A7E-653495968715}" dt="2022-09-22T14:18:28.600" v="601"/>
          <ac:picMkLst>
            <pc:docMk/>
            <pc:sldMk cId="758821793" sldId="2242"/>
            <ac:picMk id="7" creationId="{26D1F39D-C14D-13B2-C3D8-E9978DA5E901}"/>
          </ac:picMkLst>
        </pc:picChg>
        <pc:picChg chg="del">
          <ac:chgData name="Eriksson Linda SUS_IS" userId="S::linda.eriksson@livsmedelsverk.se::2ce441ca-e107-497a-a902-a0a3dc874173" providerId="AD" clId="Web-{34DBC8AD-337E-915E-1A7E-653495968715}" dt="2022-09-22T14:16:49.880" v="592"/>
          <ac:picMkLst>
            <pc:docMk/>
            <pc:sldMk cId="758821793" sldId="2242"/>
            <ac:picMk id="12" creationId="{51D66C37-AA24-43A3-A949-7462265172F9}"/>
          </ac:picMkLst>
        </pc:picChg>
        <pc:picChg chg="add del mod ord modCrop">
          <ac:chgData name="Eriksson Linda SUS_IS" userId="S::linda.eriksson@livsmedelsverk.se::2ce441ca-e107-497a-a902-a0a3dc874173" providerId="AD" clId="Web-{34DBC8AD-337E-915E-1A7E-653495968715}" dt="2022-09-22T14:22:09.556" v="643"/>
          <ac:picMkLst>
            <pc:docMk/>
            <pc:sldMk cId="758821793" sldId="2242"/>
            <ac:picMk id="14" creationId="{69A4477E-85A1-2004-81F0-2DC02E8E31A3}"/>
          </ac:picMkLst>
        </pc:picChg>
        <pc:picChg chg="add mod ord modCrop">
          <ac:chgData name="Eriksson Linda SUS_IS" userId="S::linda.eriksson@livsmedelsverk.se::2ce441ca-e107-497a-a902-a0a3dc874173" providerId="AD" clId="Web-{34DBC8AD-337E-915E-1A7E-653495968715}" dt="2022-09-22T14:22:34.290" v="644"/>
          <ac:picMkLst>
            <pc:docMk/>
            <pc:sldMk cId="758821793" sldId="2242"/>
            <ac:picMk id="17" creationId="{DA838211-2BC1-ACE6-EFD8-2B985E5E41C2}"/>
          </ac:picMkLst>
        </pc:picChg>
      </pc:sldChg>
      <pc:sldChg chg="addSp delSp modSp add replId">
        <pc:chgData name="Eriksson Linda SUS_IS" userId="S::linda.eriksson@livsmedelsverk.se::2ce441ca-e107-497a-a902-a0a3dc874173" providerId="AD" clId="Web-{34DBC8AD-337E-915E-1A7E-653495968715}" dt="2022-09-22T14:21:52.727" v="638" actId="20577"/>
        <pc:sldMkLst>
          <pc:docMk/>
          <pc:sldMk cId="2976656853" sldId="2243"/>
        </pc:sldMkLst>
        <pc:spChg chg="mod">
          <ac:chgData name="Eriksson Linda SUS_IS" userId="S::linda.eriksson@livsmedelsverk.se::2ce441ca-e107-497a-a902-a0a3dc874173" providerId="AD" clId="Web-{34DBC8AD-337E-915E-1A7E-653495968715}" dt="2022-09-22T14:21:52.727" v="638" actId="20577"/>
          <ac:spMkLst>
            <pc:docMk/>
            <pc:sldMk cId="2976656853" sldId="2243"/>
            <ac:spMk id="3" creationId="{00000000-0000-0000-0000-000000000000}"/>
          </ac:spMkLst>
        </pc:spChg>
        <pc:spChg chg="add del mod">
          <ac:chgData name="Eriksson Linda SUS_IS" userId="S::linda.eriksson@livsmedelsverk.se::2ce441ca-e107-497a-a902-a0a3dc874173" providerId="AD" clId="Web-{34DBC8AD-337E-915E-1A7E-653495968715}" dt="2022-09-22T14:21:39.805" v="632"/>
          <ac:spMkLst>
            <pc:docMk/>
            <pc:sldMk cId="2976656853" sldId="2243"/>
            <ac:spMk id="13" creationId="{8ADB33E6-4660-1A11-6964-D0EDB9E1686E}"/>
          </ac:spMkLst>
        </pc:spChg>
      </pc:sldChg>
      <pc:sldChg chg="addSp delSp modSp new del mod modClrScheme chgLayout">
        <pc:chgData name="Eriksson Linda SUS_IS" userId="S::linda.eriksson@livsmedelsverk.se::2ce441ca-e107-497a-a902-a0a3dc874173" providerId="AD" clId="Web-{34DBC8AD-337E-915E-1A7E-653495968715}" dt="2022-09-22T14:21:10.180" v="626"/>
        <pc:sldMkLst>
          <pc:docMk/>
          <pc:sldMk cId="4049993701" sldId="2243"/>
        </pc:sldMkLst>
        <pc:spChg chg="mod ord">
          <ac:chgData name="Eriksson Linda SUS_IS" userId="S::linda.eriksson@livsmedelsverk.se::2ce441ca-e107-497a-a902-a0a3dc874173" providerId="AD" clId="Web-{34DBC8AD-337E-915E-1A7E-653495968715}" dt="2022-09-22T14:21:05.742" v="625"/>
          <ac:spMkLst>
            <pc:docMk/>
            <pc:sldMk cId="4049993701" sldId="2243"/>
            <ac:spMk id="2" creationId="{095BD228-A58C-2C74-1291-22075AB17538}"/>
          </ac:spMkLst>
        </pc:spChg>
        <pc:spChg chg="del">
          <ac:chgData name="Eriksson Linda SUS_IS" userId="S::linda.eriksson@livsmedelsverk.se::2ce441ca-e107-497a-a902-a0a3dc874173" providerId="AD" clId="Web-{34DBC8AD-337E-915E-1A7E-653495968715}" dt="2022-09-22T14:20:50.445" v="623"/>
          <ac:spMkLst>
            <pc:docMk/>
            <pc:sldMk cId="4049993701" sldId="2243"/>
            <ac:spMk id="3" creationId="{4CE11B16-C5A9-57CB-8A98-CC2C2EA3A867}"/>
          </ac:spMkLst>
        </pc:spChg>
        <pc:spChg chg="del">
          <ac:chgData name="Eriksson Linda SUS_IS" userId="S::linda.eriksson@livsmedelsverk.se::2ce441ca-e107-497a-a902-a0a3dc874173" providerId="AD" clId="Web-{34DBC8AD-337E-915E-1A7E-653495968715}" dt="2022-09-22T14:20:50.445" v="623"/>
          <ac:spMkLst>
            <pc:docMk/>
            <pc:sldMk cId="4049993701" sldId="2243"/>
            <ac:spMk id="4" creationId="{FA0012A8-53A6-0A8C-C244-9AD040120FA7}"/>
          </ac:spMkLst>
        </pc:spChg>
        <pc:spChg chg="mod ord">
          <ac:chgData name="Eriksson Linda SUS_IS" userId="S::linda.eriksson@livsmedelsverk.se::2ce441ca-e107-497a-a902-a0a3dc874173" providerId="AD" clId="Web-{34DBC8AD-337E-915E-1A7E-653495968715}" dt="2022-09-22T14:21:05.742" v="625"/>
          <ac:spMkLst>
            <pc:docMk/>
            <pc:sldMk cId="4049993701" sldId="2243"/>
            <ac:spMk id="5" creationId="{AF7D5F9A-B160-5A6D-C73D-FFC426EBDF2A}"/>
          </ac:spMkLst>
        </pc:spChg>
        <pc:spChg chg="add del mod ord">
          <ac:chgData name="Eriksson Linda SUS_IS" userId="S::linda.eriksson@livsmedelsverk.se::2ce441ca-e107-497a-a902-a0a3dc874173" providerId="AD" clId="Web-{34DBC8AD-337E-915E-1A7E-653495968715}" dt="2022-09-22T14:21:05.742" v="625"/>
          <ac:spMkLst>
            <pc:docMk/>
            <pc:sldMk cId="4049993701" sldId="2243"/>
            <ac:spMk id="6" creationId="{A83A1E59-F003-93CA-7613-1E7A5D4A5D9C}"/>
          </ac:spMkLst>
        </pc:spChg>
      </pc:sldChg>
      <pc:sldChg chg="addSp delSp modSp add replId modNotes">
        <pc:chgData name="Eriksson Linda SUS_IS" userId="S::linda.eriksson@livsmedelsverk.se::2ce441ca-e107-497a-a902-a0a3dc874173" providerId="AD" clId="Web-{34DBC8AD-337E-915E-1A7E-653495968715}" dt="2022-09-22T14:25:56.746" v="691"/>
        <pc:sldMkLst>
          <pc:docMk/>
          <pc:sldMk cId="3074444987" sldId="2244"/>
        </pc:sldMkLst>
        <pc:spChg chg="add del mod">
          <ac:chgData name="Eriksson Linda SUS_IS" userId="S::linda.eriksson@livsmedelsverk.se::2ce441ca-e107-497a-a902-a0a3dc874173" providerId="AD" clId="Web-{34DBC8AD-337E-915E-1A7E-653495968715}" dt="2022-09-22T14:24:35.886" v="678"/>
          <ac:spMkLst>
            <pc:docMk/>
            <pc:sldMk cId="3074444987" sldId="2244"/>
            <ac:spMk id="2" creationId="{4FDA09B6-2D89-F291-B05B-A6CDA9A7DC23}"/>
          </ac:spMkLst>
        </pc:spChg>
        <pc:spChg chg="mod">
          <ac:chgData name="Eriksson Linda SUS_IS" userId="S::linda.eriksson@livsmedelsverk.se::2ce441ca-e107-497a-a902-a0a3dc874173" providerId="AD" clId="Web-{34DBC8AD-337E-915E-1A7E-653495968715}" dt="2022-09-22T14:24:50.714" v="683" actId="20577"/>
          <ac:spMkLst>
            <pc:docMk/>
            <pc:sldMk cId="3074444987" sldId="2244"/>
            <ac:spMk id="3" creationId="{00000000-0000-0000-0000-000000000000}"/>
          </ac:spMkLst>
        </pc:spChg>
        <pc:spChg chg="mod">
          <ac:chgData name="Eriksson Linda SUS_IS" userId="S::linda.eriksson@livsmedelsverk.se::2ce441ca-e107-497a-a902-a0a3dc874173" providerId="AD" clId="Web-{34DBC8AD-337E-915E-1A7E-653495968715}" dt="2022-09-22T14:23:46.619" v="655" actId="20577"/>
          <ac:spMkLst>
            <pc:docMk/>
            <pc:sldMk cId="3074444987" sldId="2244"/>
            <ac:spMk id="4" creationId="{00000000-0000-0000-0000-000000000000}"/>
          </ac:spMkLst>
        </pc:spChg>
        <pc:spChg chg="add">
          <ac:chgData name="Eriksson Linda SUS_IS" userId="S::linda.eriksson@livsmedelsverk.se::2ce441ca-e107-497a-a902-a0a3dc874173" providerId="AD" clId="Web-{34DBC8AD-337E-915E-1A7E-653495968715}" dt="2022-09-22T14:24:43.323" v="680"/>
          <ac:spMkLst>
            <pc:docMk/>
            <pc:sldMk cId="3074444987" sldId="2244"/>
            <ac:spMk id="5" creationId="{32D50C95-80E2-1A8D-DA3A-C702EF7AEDE0}"/>
          </ac:spMkLst>
        </pc:spChg>
        <pc:spChg chg="add del mod">
          <ac:chgData name="Eriksson Linda SUS_IS" userId="S::linda.eriksson@livsmedelsverk.se::2ce441ca-e107-497a-a902-a0a3dc874173" providerId="AD" clId="Web-{34DBC8AD-337E-915E-1A7E-653495968715}" dt="2022-09-22T14:25:56.746" v="691"/>
          <ac:spMkLst>
            <pc:docMk/>
            <pc:sldMk cId="3074444987" sldId="2244"/>
            <ac:spMk id="7" creationId="{C72B87A7-6D9D-9CB1-3550-0DD0BF587A8C}"/>
          </ac:spMkLst>
        </pc:spChg>
        <pc:picChg chg="add mod ord modCrop">
          <ac:chgData name="Eriksson Linda SUS_IS" userId="S::linda.eriksson@livsmedelsverk.se::2ce441ca-e107-497a-a902-a0a3dc874173" providerId="AD" clId="Web-{34DBC8AD-337E-915E-1A7E-653495968715}" dt="2022-09-22T14:25:56.746" v="691"/>
          <ac:picMkLst>
            <pc:docMk/>
            <pc:sldMk cId="3074444987" sldId="2244"/>
            <ac:picMk id="8" creationId="{1FB24678-98F0-BF2E-1876-BA48ADBB57BA}"/>
          </ac:picMkLst>
        </pc:picChg>
        <pc:picChg chg="del">
          <ac:chgData name="Eriksson Linda SUS_IS" userId="S::linda.eriksson@livsmedelsverk.se::2ce441ca-e107-497a-a902-a0a3dc874173" providerId="AD" clId="Web-{34DBC8AD-337E-915E-1A7E-653495968715}" dt="2022-09-22T14:24:58.027" v="684"/>
          <ac:picMkLst>
            <pc:docMk/>
            <pc:sldMk cId="3074444987" sldId="2244"/>
            <ac:picMk id="17" creationId="{DA838211-2BC1-ACE6-EFD8-2B985E5E41C2}"/>
          </ac:picMkLst>
        </pc:picChg>
      </pc:sldChg>
      <pc:sldChg chg="addSp delSp modSp add replId">
        <pc:chgData name="Eriksson Linda SUS_IS" userId="S::linda.eriksson@livsmedelsverk.se::2ce441ca-e107-497a-a902-a0a3dc874173" providerId="AD" clId="Web-{34DBC8AD-337E-915E-1A7E-653495968715}" dt="2022-09-22T14:26:46.231" v="696" actId="20577"/>
        <pc:sldMkLst>
          <pc:docMk/>
          <pc:sldMk cId="2891477403" sldId="2245"/>
        </pc:sldMkLst>
        <pc:spChg chg="mod">
          <ac:chgData name="Eriksson Linda SUS_IS" userId="S::linda.eriksson@livsmedelsverk.se::2ce441ca-e107-497a-a902-a0a3dc874173" providerId="AD" clId="Web-{34DBC8AD-337E-915E-1A7E-653495968715}" dt="2022-09-22T14:26:46.231" v="696" actId="20577"/>
          <ac:spMkLst>
            <pc:docMk/>
            <pc:sldMk cId="2891477403" sldId="2245"/>
            <ac:spMk id="4" creationId="{00000000-0000-0000-0000-000000000000}"/>
          </ac:spMkLst>
        </pc:spChg>
        <pc:spChg chg="add del mod">
          <ac:chgData name="Eriksson Linda SUS_IS" userId="S::linda.eriksson@livsmedelsverk.se::2ce441ca-e107-497a-a902-a0a3dc874173" providerId="AD" clId="Web-{34DBC8AD-337E-915E-1A7E-653495968715}" dt="2022-09-22T14:26:34.887" v="693"/>
          <ac:spMkLst>
            <pc:docMk/>
            <pc:sldMk cId="2891477403" sldId="2245"/>
            <ac:spMk id="5" creationId="{FEEAB1E8-C978-B3C6-E3AA-E3AA3DA58446}"/>
          </ac:spMkLst>
        </pc:spChg>
        <pc:spChg chg="add">
          <ac:chgData name="Eriksson Linda SUS_IS" userId="S::linda.eriksson@livsmedelsverk.se::2ce441ca-e107-497a-a902-a0a3dc874173" providerId="AD" clId="Web-{34DBC8AD-337E-915E-1A7E-653495968715}" dt="2022-09-22T14:26:43.669" v="695"/>
          <ac:spMkLst>
            <pc:docMk/>
            <pc:sldMk cId="2891477403" sldId="2245"/>
            <ac:spMk id="7" creationId="{4DB8FE9E-EDB7-AE35-5877-A7A1221F3481}"/>
          </ac:spMkLst>
        </pc:spChg>
        <pc:picChg chg="add mod ord modCrop">
          <ac:chgData name="Eriksson Linda SUS_IS" userId="S::linda.eriksson@livsmedelsverk.se::2ce441ca-e107-497a-a902-a0a3dc874173" providerId="AD" clId="Web-{34DBC8AD-337E-915E-1A7E-653495968715}" dt="2022-09-22T14:26:34.887" v="693"/>
          <ac:picMkLst>
            <pc:docMk/>
            <pc:sldMk cId="2891477403" sldId="2245"/>
            <ac:picMk id="6" creationId="{F0BBAFD9-0F7A-1C80-5586-00107BA6FF30}"/>
          </ac:picMkLst>
        </pc:picChg>
        <pc:picChg chg="del">
          <ac:chgData name="Eriksson Linda SUS_IS" userId="S::linda.eriksson@livsmedelsverk.se::2ce441ca-e107-497a-a902-a0a3dc874173" providerId="AD" clId="Web-{34DBC8AD-337E-915E-1A7E-653495968715}" dt="2022-09-22T14:25:00.480" v="685"/>
          <ac:picMkLst>
            <pc:docMk/>
            <pc:sldMk cId="2891477403" sldId="2245"/>
            <ac:picMk id="17" creationId="{DA838211-2BC1-ACE6-EFD8-2B985E5E41C2}"/>
          </ac:picMkLst>
        </pc:picChg>
      </pc:sldChg>
      <pc:sldChg chg="new del">
        <pc:chgData name="Eriksson Linda SUS_IS" userId="S::linda.eriksson@livsmedelsverk.se::2ce441ca-e107-497a-a902-a0a3dc874173" providerId="AD" clId="Web-{34DBC8AD-337E-915E-1A7E-653495968715}" dt="2022-09-22T14:25:30.715" v="690"/>
        <pc:sldMkLst>
          <pc:docMk/>
          <pc:sldMk cId="837702311" sldId="2246"/>
        </pc:sldMkLst>
      </pc:sldChg>
      <pc:sldChg chg="addSp delSp modSp add replId modNotes">
        <pc:chgData name="Eriksson Linda SUS_IS" userId="S::linda.eriksson@livsmedelsverk.se::2ce441ca-e107-497a-a902-a0a3dc874173" providerId="AD" clId="Web-{34DBC8AD-337E-915E-1A7E-653495968715}" dt="2022-09-22T15:09:55.953" v="986" actId="20577"/>
        <pc:sldMkLst>
          <pc:docMk/>
          <pc:sldMk cId="1725147161" sldId="2246"/>
        </pc:sldMkLst>
        <pc:spChg chg="mod">
          <ac:chgData name="Eriksson Linda SUS_IS" userId="S::linda.eriksson@livsmedelsverk.se::2ce441ca-e107-497a-a902-a0a3dc874173" providerId="AD" clId="Web-{34DBC8AD-337E-915E-1A7E-653495968715}" dt="2022-09-22T15:09:55.953" v="986" actId="20577"/>
          <ac:spMkLst>
            <pc:docMk/>
            <pc:sldMk cId="1725147161" sldId="2246"/>
            <ac:spMk id="3" creationId="{00000000-0000-0000-0000-000000000000}"/>
          </ac:spMkLst>
        </pc:spChg>
        <pc:spChg chg="mod">
          <ac:chgData name="Eriksson Linda SUS_IS" userId="S::linda.eriksson@livsmedelsverk.se::2ce441ca-e107-497a-a902-a0a3dc874173" providerId="AD" clId="Web-{34DBC8AD-337E-915E-1A7E-653495968715}" dt="2022-09-22T14:28:15.998" v="711" actId="20577"/>
          <ac:spMkLst>
            <pc:docMk/>
            <pc:sldMk cId="1725147161" sldId="2246"/>
            <ac:spMk id="4" creationId="{00000000-0000-0000-0000-000000000000}"/>
          </ac:spMkLst>
        </pc:spChg>
        <pc:spChg chg="add del mod">
          <ac:chgData name="Eriksson Linda SUS_IS" userId="S::linda.eriksson@livsmedelsverk.se::2ce441ca-e107-497a-a902-a0a3dc874173" providerId="AD" clId="Web-{34DBC8AD-337E-915E-1A7E-653495968715}" dt="2022-09-22T14:29:24.718" v="719"/>
          <ac:spMkLst>
            <pc:docMk/>
            <pc:sldMk cId="1725147161" sldId="2246"/>
            <ac:spMk id="5" creationId="{AABD3D6F-4119-9D3B-BE52-4B74A8DC23B6}"/>
          </ac:spMkLst>
        </pc:spChg>
        <pc:spChg chg="add">
          <ac:chgData name="Eriksson Linda SUS_IS" userId="S::linda.eriksson@livsmedelsverk.se::2ce441ca-e107-497a-a902-a0a3dc874173" providerId="AD" clId="Web-{34DBC8AD-337E-915E-1A7E-653495968715}" dt="2022-09-22T14:29:59.109" v="722"/>
          <ac:spMkLst>
            <pc:docMk/>
            <pc:sldMk cId="1725147161" sldId="2246"/>
            <ac:spMk id="7" creationId="{006062E3-D9C5-1A73-3E7D-61ADCB53963F}"/>
          </ac:spMkLst>
        </pc:spChg>
        <pc:spChg chg="add del mod">
          <ac:chgData name="Eriksson Linda SUS_IS" userId="S::linda.eriksson@livsmedelsverk.se::2ce441ca-e107-497a-a902-a0a3dc874173" providerId="AD" clId="Web-{34DBC8AD-337E-915E-1A7E-653495968715}" dt="2022-09-22T14:30:20.531" v="733"/>
          <ac:spMkLst>
            <pc:docMk/>
            <pc:sldMk cId="1725147161" sldId="2246"/>
            <ac:spMk id="9" creationId="{F3C4421D-6849-F101-2E47-E36A4B0A386D}"/>
          </ac:spMkLst>
        </pc:spChg>
        <pc:spChg chg="add del mod">
          <ac:chgData name="Eriksson Linda SUS_IS" userId="S::linda.eriksson@livsmedelsverk.se::2ce441ca-e107-497a-a902-a0a3dc874173" providerId="AD" clId="Web-{34DBC8AD-337E-915E-1A7E-653495968715}" dt="2022-09-22T14:37:07.130" v="737"/>
          <ac:spMkLst>
            <pc:docMk/>
            <pc:sldMk cId="1725147161" sldId="2246"/>
            <ac:spMk id="12" creationId="{DCA5E477-B4D8-399A-5290-0CC707AEDDF4}"/>
          </ac:spMkLst>
        </pc:spChg>
        <pc:picChg chg="add del mod ord modCrop">
          <ac:chgData name="Eriksson Linda SUS_IS" userId="S::linda.eriksson@livsmedelsverk.se::2ce441ca-e107-497a-a902-a0a3dc874173" providerId="AD" clId="Web-{34DBC8AD-337E-915E-1A7E-653495968715}" dt="2022-09-22T14:30:18.687" v="732"/>
          <ac:picMkLst>
            <pc:docMk/>
            <pc:sldMk cId="1725147161" sldId="2246"/>
            <ac:picMk id="6" creationId="{96EDE03E-EB48-FE2D-12CD-ACE5F82E0502}"/>
          </ac:picMkLst>
        </pc:picChg>
        <pc:picChg chg="add del mod ord modCrop">
          <ac:chgData name="Eriksson Linda SUS_IS" userId="S::linda.eriksson@livsmedelsverk.se::2ce441ca-e107-497a-a902-a0a3dc874173" providerId="AD" clId="Web-{34DBC8AD-337E-915E-1A7E-653495968715}" dt="2022-09-22T14:36:55.395" v="736"/>
          <ac:picMkLst>
            <pc:docMk/>
            <pc:sldMk cId="1725147161" sldId="2246"/>
            <ac:picMk id="10" creationId="{9D611C66-B740-676D-E0CD-2781ECFEEBF5}"/>
          </ac:picMkLst>
        </pc:picChg>
        <pc:picChg chg="add mod ord modCrop">
          <ac:chgData name="Eriksson Linda SUS_IS" userId="S::linda.eriksson@livsmedelsverk.se::2ce441ca-e107-497a-a902-a0a3dc874173" providerId="AD" clId="Web-{34DBC8AD-337E-915E-1A7E-653495968715}" dt="2022-09-22T14:37:07.130" v="737"/>
          <ac:picMkLst>
            <pc:docMk/>
            <pc:sldMk cId="1725147161" sldId="2246"/>
            <ac:picMk id="13" creationId="{73B93F88-698E-9007-9142-ACCB27053A59}"/>
          </ac:picMkLst>
        </pc:picChg>
        <pc:picChg chg="del">
          <ac:chgData name="Eriksson Linda SUS_IS" userId="S::linda.eriksson@livsmedelsverk.se::2ce441ca-e107-497a-a902-a0a3dc874173" providerId="AD" clId="Web-{34DBC8AD-337E-915E-1A7E-653495968715}" dt="2022-09-22T14:27:44.747" v="700"/>
          <ac:picMkLst>
            <pc:docMk/>
            <pc:sldMk cId="1725147161" sldId="2246"/>
            <ac:picMk id="14" creationId="{69A4477E-85A1-2004-81F0-2DC02E8E31A3}"/>
          </ac:picMkLst>
        </pc:picChg>
      </pc:sldChg>
      <pc:sldChg chg="addSp delSp modSp add ord replId modNotes">
        <pc:chgData name="Eriksson Linda SUS_IS" userId="S::linda.eriksson@livsmedelsverk.se::2ce441ca-e107-497a-a902-a0a3dc874173" providerId="AD" clId="Web-{34DBC8AD-337E-915E-1A7E-653495968715}" dt="2022-09-22T15:10:10.640" v="995" actId="20577"/>
        <pc:sldMkLst>
          <pc:docMk/>
          <pc:sldMk cId="1505265945" sldId="2247"/>
        </pc:sldMkLst>
        <pc:spChg chg="mod">
          <ac:chgData name="Eriksson Linda SUS_IS" userId="S::linda.eriksson@livsmedelsverk.se::2ce441ca-e107-497a-a902-a0a3dc874173" providerId="AD" clId="Web-{34DBC8AD-337E-915E-1A7E-653495968715}" dt="2022-09-22T15:10:10.640" v="995" actId="20577"/>
          <ac:spMkLst>
            <pc:docMk/>
            <pc:sldMk cId="1505265945" sldId="2247"/>
            <ac:spMk id="3" creationId="{00000000-0000-0000-0000-000000000000}"/>
          </ac:spMkLst>
        </pc:spChg>
        <pc:spChg chg="mod">
          <ac:chgData name="Eriksson Linda SUS_IS" userId="S::linda.eriksson@livsmedelsverk.se::2ce441ca-e107-497a-a902-a0a3dc874173" providerId="AD" clId="Web-{34DBC8AD-337E-915E-1A7E-653495968715}" dt="2022-09-22T14:42:10.165" v="781" actId="20577"/>
          <ac:spMkLst>
            <pc:docMk/>
            <pc:sldMk cId="1505265945" sldId="2247"/>
            <ac:spMk id="4" creationId="{00000000-0000-0000-0000-000000000000}"/>
          </ac:spMkLst>
        </pc:spChg>
        <pc:spChg chg="add del mod">
          <ac:chgData name="Eriksson Linda SUS_IS" userId="S::linda.eriksson@livsmedelsverk.se::2ce441ca-e107-497a-a902-a0a3dc874173" providerId="AD" clId="Web-{34DBC8AD-337E-915E-1A7E-653495968715}" dt="2022-09-22T14:29:49.140" v="720"/>
          <ac:spMkLst>
            <pc:docMk/>
            <pc:sldMk cId="1505265945" sldId="2247"/>
            <ac:spMk id="5" creationId="{19C52EBD-F5AD-B33E-3EF6-449C70484EFB}"/>
          </ac:spMkLst>
        </pc:spChg>
        <pc:spChg chg="add">
          <ac:chgData name="Eriksson Linda SUS_IS" userId="S::linda.eriksson@livsmedelsverk.se::2ce441ca-e107-497a-a902-a0a3dc874173" providerId="AD" clId="Web-{34DBC8AD-337E-915E-1A7E-653495968715}" dt="2022-09-22T14:30:10.718" v="730"/>
          <ac:spMkLst>
            <pc:docMk/>
            <pc:sldMk cId="1505265945" sldId="2247"/>
            <ac:spMk id="7" creationId="{006062E3-D9C5-1A73-3E7D-61ADCB53963F}"/>
          </ac:spMkLst>
        </pc:spChg>
        <pc:picChg chg="add mod ord modCrop">
          <ac:chgData name="Eriksson Linda SUS_IS" userId="S::linda.eriksson@livsmedelsverk.se::2ce441ca-e107-497a-a902-a0a3dc874173" providerId="AD" clId="Web-{34DBC8AD-337E-915E-1A7E-653495968715}" dt="2022-09-22T14:29:49.140" v="720"/>
          <ac:picMkLst>
            <pc:docMk/>
            <pc:sldMk cId="1505265945" sldId="2247"/>
            <ac:picMk id="6" creationId="{B38E3E0D-3288-D3BB-9ED6-5461210C4288}"/>
          </ac:picMkLst>
        </pc:picChg>
        <pc:picChg chg="add del mod">
          <ac:chgData name="Eriksson Linda SUS_IS" userId="S::linda.eriksson@livsmedelsverk.se::2ce441ca-e107-497a-a902-a0a3dc874173" providerId="AD" clId="Web-{34DBC8AD-337E-915E-1A7E-653495968715}" dt="2022-09-22T14:46:12.262" v="869"/>
          <ac:picMkLst>
            <pc:docMk/>
            <pc:sldMk cId="1505265945" sldId="2247"/>
            <ac:picMk id="8" creationId="{FF449CA4-7C66-693D-3789-D9D5124D185A}"/>
          </ac:picMkLst>
        </pc:picChg>
        <pc:picChg chg="add mod">
          <ac:chgData name="Eriksson Linda SUS_IS" userId="S::linda.eriksson@livsmedelsverk.se::2ce441ca-e107-497a-a902-a0a3dc874173" providerId="AD" clId="Web-{34DBC8AD-337E-915E-1A7E-653495968715}" dt="2022-09-22T14:46:18.465" v="872" actId="14100"/>
          <ac:picMkLst>
            <pc:docMk/>
            <pc:sldMk cId="1505265945" sldId="2247"/>
            <ac:picMk id="9" creationId="{9F554F47-2169-7683-038F-6AC3FF0BB9C4}"/>
          </ac:picMkLst>
        </pc:picChg>
        <pc:picChg chg="del">
          <ac:chgData name="Eriksson Linda SUS_IS" userId="S::linda.eriksson@livsmedelsverk.se::2ce441ca-e107-497a-a902-a0a3dc874173" providerId="AD" clId="Web-{34DBC8AD-337E-915E-1A7E-653495968715}" dt="2022-09-22T14:27:47.810" v="701"/>
          <ac:picMkLst>
            <pc:docMk/>
            <pc:sldMk cId="1505265945" sldId="2247"/>
            <ac:picMk id="14" creationId="{69A4477E-85A1-2004-81F0-2DC02E8E31A3}"/>
          </ac:picMkLst>
        </pc:picChg>
      </pc:sldChg>
      <pc:sldChg chg="addSp delSp modSp add replId modNotes">
        <pc:chgData name="Eriksson Linda SUS_IS" userId="S::linda.eriksson@livsmedelsverk.se::2ce441ca-e107-497a-a902-a0a3dc874173" providerId="AD" clId="Web-{34DBC8AD-337E-915E-1A7E-653495968715}" dt="2022-09-22T14:40:08.367" v="750"/>
        <pc:sldMkLst>
          <pc:docMk/>
          <pc:sldMk cId="3824259717" sldId="2248"/>
        </pc:sldMkLst>
        <pc:spChg chg="mod">
          <ac:chgData name="Eriksson Linda SUS_IS" userId="S::linda.eriksson@livsmedelsverk.se::2ce441ca-e107-497a-a902-a0a3dc874173" providerId="AD" clId="Web-{34DBC8AD-337E-915E-1A7E-653495968715}" dt="2022-09-22T14:37:42.114" v="742" actId="20577"/>
          <ac:spMkLst>
            <pc:docMk/>
            <pc:sldMk cId="3824259717" sldId="2248"/>
            <ac:spMk id="3" creationId="{00000000-0000-0000-0000-000000000000}"/>
          </ac:spMkLst>
        </pc:spChg>
        <pc:spChg chg="mod">
          <ac:chgData name="Eriksson Linda SUS_IS" userId="S::linda.eriksson@livsmedelsverk.se::2ce441ca-e107-497a-a902-a0a3dc874173" providerId="AD" clId="Web-{34DBC8AD-337E-915E-1A7E-653495968715}" dt="2022-09-22T14:37:51.849" v="746" actId="20577"/>
          <ac:spMkLst>
            <pc:docMk/>
            <pc:sldMk cId="3824259717" sldId="2248"/>
            <ac:spMk id="4" creationId="{00000000-0000-0000-0000-000000000000}"/>
          </ac:spMkLst>
        </pc:spChg>
        <pc:spChg chg="add mod">
          <ac:chgData name="Eriksson Linda SUS_IS" userId="S::linda.eriksson@livsmedelsverk.se::2ce441ca-e107-497a-a902-a0a3dc874173" providerId="AD" clId="Web-{34DBC8AD-337E-915E-1A7E-653495968715}" dt="2022-09-22T14:37:29.630" v="739"/>
          <ac:spMkLst>
            <pc:docMk/>
            <pc:sldMk cId="3824259717" sldId="2248"/>
            <ac:spMk id="5" creationId="{6320BFB6-C4A0-277D-FD0E-6319709ACF8E}"/>
          </ac:spMkLst>
        </pc:spChg>
        <pc:picChg chg="add">
          <ac:chgData name="Eriksson Linda SUS_IS" userId="S::linda.eriksson@livsmedelsverk.se::2ce441ca-e107-497a-a902-a0a3dc874173" providerId="AD" clId="Web-{34DBC8AD-337E-915E-1A7E-653495968715}" dt="2022-09-22T14:40:08.367" v="750"/>
          <ac:picMkLst>
            <pc:docMk/>
            <pc:sldMk cId="3824259717" sldId="2248"/>
            <ac:picMk id="8" creationId="{032DDFD6-B357-B579-8EFE-DB1B68F0A4D8}"/>
          </ac:picMkLst>
        </pc:picChg>
        <pc:picChg chg="del">
          <ac:chgData name="Eriksson Linda SUS_IS" userId="S::linda.eriksson@livsmedelsverk.se::2ce441ca-e107-497a-a902-a0a3dc874173" providerId="AD" clId="Web-{34DBC8AD-337E-915E-1A7E-653495968715}" dt="2022-09-22T14:37:29.630" v="739"/>
          <ac:picMkLst>
            <pc:docMk/>
            <pc:sldMk cId="3824259717" sldId="2248"/>
            <ac:picMk id="13" creationId="{73B93F88-698E-9007-9142-ACCB27053A59}"/>
          </ac:picMkLst>
        </pc:picChg>
      </pc:sldChg>
      <pc:sldChg chg="addSp delSp modSp add replId modNotes">
        <pc:chgData name="Eriksson Linda SUS_IS" userId="S::linda.eriksson@livsmedelsverk.se::2ce441ca-e107-497a-a902-a0a3dc874173" providerId="AD" clId="Web-{34DBC8AD-337E-915E-1A7E-653495968715}" dt="2022-09-22T14:41:13.336" v="764"/>
        <pc:sldMkLst>
          <pc:docMk/>
          <pc:sldMk cId="3506572308" sldId="2249"/>
        </pc:sldMkLst>
        <pc:spChg chg="mod">
          <ac:chgData name="Eriksson Linda SUS_IS" userId="S::linda.eriksson@livsmedelsverk.se::2ce441ca-e107-497a-a902-a0a3dc874173" providerId="AD" clId="Web-{34DBC8AD-337E-915E-1A7E-653495968715}" dt="2022-09-22T14:41:03.508" v="761" actId="20577"/>
          <ac:spMkLst>
            <pc:docMk/>
            <pc:sldMk cId="3506572308" sldId="2249"/>
            <ac:spMk id="3" creationId="{00000000-0000-0000-0000-000000000000}"/>
          </ac:spMkLst>
        </pc:spChg>
        <pc:spChg chg="mod">
          <ac:chgData name="Eriksson Linda SUS_IS" userId="S::linda.eriksson@livsmedelsverk.se::2ce441ca-e107-497a-a902-a0a3dc874173" providerId="AD" clId="Web-{34DBC8AD-337E-915E-1A7E-653495968715}" dt="2022-09-22T14:41:06.914" v="762" actId="20577"/>
          <ac:spMkLst>
            <pc:docMk/>
            <pc:sldMk cId="3506572308" sldId="2249"/>
            <ac:spMk id="4" creationId="{00000000-0000-0000-0000-000000000000}"/>
          </ac:spMkLst>
        </pc:spChg>
        <pc:spChg chg="del">
          <ac:chgData name="Eriksson Linda SUS_IS" userId="S::linda.eriksson@livsmedelsverk.se::2ce441ca-e107-497a-a902-a0a3dc874173" providerId="AD" clId="Web-{34DBC8AD-337E-915E-1A7E-653495968715}" dt="2022-09-22T14:40:50.070" v="755"/>
          <ac:spMkLst>
            <pc:docMk/>
            <pc:sldMk cId="3506572308" sldId="2249"/>
            <ac:spMk id="5" creationId="{6320BFB6-C4A0-277D-FD0E-6319709ACF8E}"/>
          </ac:spMkLst>
        </pc:spChg>
        <pc:picChg chg="add mod ord modCrop">
          <ac:chgData name="Eriksson Linda SUS_IS" userId="S::linda.eriksson@livsmedelsverk.se::2ce441ca-e107-497a-a902-a0a3dc874173" providerId="AD" clId="Web-{34DBC8AD-337E-915E-1A7E-653495968715}" dt="2022-09-22T14:40:50.070" v="755"/>
          <ac:picMkLst>
            <pc:docMk/>
            <pc:sldMk cId="3506572308" sldId="2249"/>
            <ac:picMk id="2" creationId="{FC805575-E6DC-5D80-212D-0A2E63AB303A}"/>
          </ac:picMkLst>
        </pc:picChg>
      </pc:sldChg>
      <pc:sldMasterChg chg="addSldLayout">
        <pc:chgData name="Eriksson Linda SUS_IS" userId="S::linda.eriksson@livsmedelsverk.se::2ce441ca-e107-497a-a902-a0a3dc874173" providerId="AD" clId="Web-{34DBC8AD-337E-915E-1A7E-653495968715}" dt="2022-09-22T14:16:45.895" v="591"/>
        <pc:sldMasterMkLst>
          <pc:docMk/>
          <pc:sldMasterMk cId="3619276648" sldId="2147483675"/>
        </pc:sldMasterMkLst>
        <pc:sldLayoutChg chg="add">
          <pc:chgData name="Eriksson Linda SUS_IS" userId="S::linda.eriksson@livsmedelsverk.se::2ce441ca-e107-497a-a902-a0a3dc874173" providerId="AD" clId="Web-{34DBC8AD-337E-915E-1A7E-653495968715}" dt="2022-09-22T14:16:45.895" v="591"/>
          <pc:sldLayoutMkLst>
            <pc:docMk/>
            <pc:sldMasterMk cId="3619276648" sldId="2147483675"/>
            <pc:sldLayoutMk cId="2145520326" sldId="2147483892"/>
          </pc:sldLayoutMkLst>
        </pc:sldLayoutChg>
      </pc:sldMasterChg>
    </pc:docChg>
  </pc:docChgLst>
  <pc:docChgLst>
    <pc:chgData name="Eriksson Linda SUS_IS" userId="S::linda.eriksson@livsmedelsverk.se::2ce441ca-e107-497a-a902-a0a3dc874173" providerId="AD" clId="Web-{D9167DC4-879E-4598-1C6A-04FB3C742FF5}"/>
    <pc:docChg chg="modSld">
      <pc:chgData name="Eriksson Linda SUS_IS" userId="S::linda.eriksson@livsmedelsverk.se::2ce441ca-e107-497a-a902-a0a3dc874173" providerId="AD" clId="Web-{D9167DC4-879E-4598-1C6A-04FB3C742FF5}" dt="2022-09-27T13:53:15.246" v="314"/>
      <pc:docMkLst>
        <pc:docMk/>
      </pc:docMkLst>
      <pc:sldChg chg="modSp">
        <pc:chgData name="Eriksson Linda SUS_IS" userId="S::linda.eriksson@livsmedelsverk.se::2ce441ca-e107-497a-a902-a0a3dc874173" providerId="AD" clId="Web-{D9167DC4-879E-4598-1C6A-04FB3C742FF5}" dt="2022-09-27T12:10:24.475" v="145" actId="20577"/>
        <pc:sldMkLst>
          <pc:docMk/>
          <pc:sldMk cId="1409146701" sldId="2162"/>
        </pc:sldMkLst>
        <pc:spChg chg="mod">
          <ac:chgData name="Eriksson Linda SUS_IS" userId="S::linda.eriksson@livsmedelsverk.se::2ce441ca-e107-497a-a902-a0a3dc874173" providerId="AD" clId="Web-{D9167DC4-879E-4598-1C6A-04FB3C742FF5}" dt="2022-09-27T12:10:12.334" v="142" actId="20577"/>
          <ac:spMkLst>
            <pc:docMk/>
            <pc:sldMk cId="1409146701" sldId="2162"/>
            <ac:spMk id="3" creationId="{00000000-0000-0000-0000-000000000000}"/>
          </ac:spMkLst>
        </pc:spChg>
        <pc:spChg chg="mod">
          <ac:chgData name="Eriksson Linda SUS_IS" userId="S::linda.eriksson@livsmedelsverk.se::2ce441ca-e107-497a-a902-a0a3dc874173" providerId="AD" clId="Web-{D9167DC4-879E-4598-1C6A-04FB3C742FF5}" dt="2022-09-27T12:09:39.303" v="130" actId="20577"/>
          <ac:spMkLst>
            <pc:docMk/>
            <pc:sldMk cId="1409146701" sldId="2162"/>
            <ac:spMk id="13" creationId="{22C509CF-4842-E4C0-62CD-2CB4D841F52E}"/>
          </ac:spMkLst>
        </pc:spChg>
        <pc:spChg chg="mod">
          <ac:chgData name="Eriksson Linda SUS_IS" userId="S::linda.eriksson@livsmedelsverk.se::2ce441ca-e107-497a-a902-a0a3dc874173" providerId="AD" clId="Web-{D9167DC4-879E-4598-1C6A-04FB3C742FF5}" dt="2022-09-27T12:07:23.991" v="76" actId="20577"/>
          <ac:spMkLst>
            <pc:docMk/>
            <pc:sldMk cId="1409146701" sldId="2162"/>
            <ac:spMk id="30" creationId="{83A7CCB7-0ADF-47DF-BE5F-EFC9A0AFA032}"/>
          </ac:spMkLst>
        </pc:spChg>
        <pc:spChg chg="mod">
          <ac:chgData name="Eriksson Linda SUS_IS" userId="S::linda.eriksson@livsmedelsverk.se::2ce441ca-e107-497a-a902-a0a3dc874173" providerId="AD" clId="Web-{D9167DC4-879E-4598-1C6A-04FB3C742FF5}" dt="2022-09-27T12:09:41.553" v="133" actId="20577"/>
          <ac:spMkLst>
            <pc:docMk/>
            <pc:sldMk cId="1409146701" sldId="2162"/>
            <ac:spMk id="45" creationId="{377B858F-8407-49B5-A8F8-3FC83EC89310}"/>
          </ac:spMkLst>
        </pc:spChg>
        <pc:spChg chg="mod">
          <ac:chgData name="Eriksson Linda SUS_IS" userId="S::linda.eriksson@livsmedelsverk.se::2ce441ca-e107-497a-a902-a0a3dc874173" providerId="AD" clId="Web-{D9167DC4-879E-4598-1C6A-04FB3C742FF5}" dt="2022-09-27T12:09:52.162" v="136" actId="20577"/>
          <ac:spMkLst>
            <pc:docMk/>
            <pc:sldMk cId="1409146701" sldId="2162"/>
            <ac:spMk id="46" creationId="{5710E074-DEC8-451D-A41A-EF380448CCA8}"/>
          </ac:spMkLst>
        </pc:spChg>
        <pc:spChg chg="mod">
          <ac:chgData name="Eriksson Linda SUS_IS" userId="S::linda.eriksson@livsmedelsverk.se::2ce441ca-e107-497a-a902-a0a3dc874173" providerId="AD" clId="Web-{D9167DC4-879E-4598-1C6A-04FB3C742FF5}" dt="2022-09-27T12:09:08.272" v="121" actId="20577"/>
          <ac:spMkLst>
            <pc:docMk/>
            <pc:sldMk cId="1409146701" sldId="2162"/>
            <ac:spMk id="47" creationId="{8F676294-E74B-4BF2-89E4-F280EB0F0C49}"/>
          </ac:spMkLst>
        </pc:spChg>
        <pc:spChg chg="mod">
          <ac:chgData name="Eriksson Linda SUS_IS" userId="S::linda.eriksson@livsmedelsverk.se::2ce441ca-e107-497a-a902-a0a3dc874173" providerId="AD" clId="Web-{D9167DC4-879E-4598-1C6A-04FB3C742FF5}" dt="2022-09-27T12:08:37.616" v="112" actId="1076"/>
          <ac:spMkLst>
            <pc:docMk/>
            <pc:sldMk cId="1409146701" sldId="2162"/>
            <ac:spMk id="48" creationId="{B0743F2A-FC83-47A6-9EB5-0961C33800FB}"/>
          </ac:spMkLst>
        </pc:spChg>
        <pc:spChg chg="mod">
          <ac:chgData name="Eriksson Linda SUS_IS" userId="S::linda.eriksson@livsmedelsverk.se::2ce441ca-e107-497a-a902-a0a3dc874173" providerId="AD" clId="Web-{D9167DC4-879E-4598-1C6A-04FB3C742FF5}" dt="2022-09-27T12:09:22.897" v="124"/>
          <ac:spMkLst>
            <pc:docMk/>
            <pc:sldMk cId="1409146701" sldId="2162"/>
            <ac:spMk id="49" creationId="{99A92EB6-AE60-4DC1-B575-08FC5ABC06DB}"/>
          </ac:spMkLst>
        </pc:spChg>
        <pc:spChg chg="mod">
          <ac:chgData name="Eriksson Linda SUS_IS" userId="S::linda.eriksson@livsmedelsverk.se::2ce441ca-e107-497a-a902-a0a3dc874173" providerId="AD" clId="Web-{D9167DC4-879E-4598-1C6A-04FB3C742FF5}" dt="2022-09-27T12:10:24.475" v="145" actId="20577"/>
          <ac:spMkLst>
            <pc:docMk/>
            <pc:sldMk cId="1409146701" sldId="2162"/>
            <ac:spMk id="52" creationId="{3CAA382C-4574-4C27-AB11-951BDE0FAB79}"/>
          </ac:spMkLst>
        </pc:spChg>
      </pc:sldChg>
      <pc:sldChg chg="modSp">
        <pc:chgData name="Eriksson Linda SUS_IS" userId="S::linda.eriksson@livsmedelsverk.se::2ce441ca-e107-497a-a902-a0a3dc874173" providerId="AD" clId="Web-{D9167DC4-879E-4598-1C6A-04FB3C742FF5}" dt="2022-09-27T12:10:54.006" v="153" actId="20577"/>
        <pc:sldMkLst>
          <pc:docMk/>
          <pc:sldMk cId="2976656853" sldId="2243"/>
        </pc:sldMkLst>
        <pc:spChg chg="mod">
          <ac:chgData name="Eriksson Linda SUS_IS" userId="S::linda.eriksson@livsmedelsverk.se::2ce441ca-e107-497a-a902-a0a3dc874173" providerId="AD" clId="Web-{D9167DC4-879E-4598-1C6A-04FB3C742FF5}" dt="2022-09-27T12:10:54.006" v="153" actId="20577"/>
          <ac:spMkLst>
            <pc:docMk/>
            <pc:sldMk cId="2976656853" sldId="2243"/>
            <ac:spMk id="3" creationId="{00000000-0000-0000-0000-000000000000}"/>
          </ac:spMkLst>
        </pc:spChg>
      </pc:sldChg>
      <pc:sldChg chg="modNotes">
        <pc:chgData name="Eriksson Linda SUS_IS" userId="S::linda.eriksson@livsmedelsverk.se::2ce441ca-e107-497a-a902-a0a3dc874173" providerId="AD" clId="Web-{D9167DC4-879E-4598-1C6A-04FB3C742FF5}" dt="2022-09-27T12:13:37.068" v="189"/>
        <pc:sldMkLst>
          <pc:docMk/>
          <pc:sldMk cId="1725147161" sldId="2246"/>
        </pc:sldMkLst>
      </pc:sldChg>
      <pc:sldChg chg="modSp modNotes">
        <pc:chgData name="Eriksson Linda SUS_IS" userId="S::linda.eriksson@livsmedelsverk.se::2ce441ca-e107-497a-a902-a0a3dc874173" providerId="AD" clId="Web-{D9167DC4-879E-4598-1C6A-04FB3C742FF5}" dt="2022-09-27T13:53:15.246" v="314"/>
        <pc:sldMkLst>
          <pc:docMk/>
          <pc:sldMk cId="1505265945" sldId="2247"/>
        </pc:sldMkLst>
        <pc:spChg chg="mod">
          <ac:chgData name="Eriksson Linda SUS_IS" userId="S::linda.eriksson@livsmedelsverk.se::2ce441ca-e107-497a-a902-a0a3dc874173" providerId="AD" clId="Web-{D9167DC4-879E-4598-1C6A-04FB3C742FF5}" dt="2022-09-27T12:22:17.613" v="287" actId="20577"/>
          <ac:spMkLst>
            <pc:docMk/>
            <pc:sldMk cId="1505265945" sldId="2247"/>
            <ac:spMk id="3" creationId="{00000000-0000-0000-0000-000000000000}"/>
          </ac:spMkLst>
        </pc:spChg>
      </pc:sldChg>
    </pc:docChg>
  </pc:docChgLst>
  <pc:docChgLst>
    <pc:chgData name="Strandh Ingela SUS_DI" userId="S::ingstr@livsmedelsverk.se::ab1041b7-3012-475e-9ee5-b257db1f6f4e" providerId="AD" clId="Web-{4A547016-67F3-61C5-14E8-6C7DA2FAD0B6}"/>
    <pc:docChg chg="modSld">
      <pc:chgData name="Strandh Ingela SUS_DI" userId="S::ingstr@livsmedelsverk.se::ab1041b7-3012-475e-9ee5-b257db1f6f4e" providerId="AD" clId="Web-{4A547016-67F3-61C5-14E8-6C7DA2FAD0B6}" dt="2022-08-16T12:07:54.440" v="49" actId="20577"/>
      <pc:docMkLst>
        <pc:docMk/>
      </pc:docMkLst>
      <pc:sldChg chg="modSp">
        <pc:chgData name="Strandh Ingela SUS_DI" userId="S::ingstr@livsmedelsverk.se::ab1041b7-3012-475e-9ee5-b257db1f6f4e" providerId="AD" clId="Web-{4A547016-67F3-61C5-14E8-6C7DA2FAD0B6}" dt="2022-08-16T12:07:54.440" v="49" actId="20577"/>
        <pc:sldMkLst>
          <pc:docMk/>
          <pc:sldMk cId="1742869309" sldId="2216"/>
        </pc:sldMkLst>
        <pc:spChg chg="mod">
          <ac:chgData name="Strandh Ingela SUS_DI" userId="S::ingstr@livsmedelsverk.se::ab1041b7-3012-475e-9ee5-b257db1f6f4e" providerId="AD" clId="Web-{4A547016-67F3-61C5-14E8-6C7DA2FAD0B6}" dt="2022-08-16T12:07:54.440" v="49" actId="20577"/>
          <ac:spMkLst>
            <pc:docMk/>
            <pc:sldMk cId="1742869309" sldId="2216"/>
            <ac:spMk id="2" creationId="{DA73CF33-EF9D-3B77-A467-17DF1D4FFC0C}"/>
          </ac:spMkLst>
        </pc:spChg>
      </pc:sldChg>
    </pc:docChg>
  </pc:docChgLst>
  <pc:docChgLst>
    <pc:chgData name="Eriksson Linda SUS_IS" userId="S::linda.eriksson@livsmedelsverk.se::2ce441ca-e107-497a-a902-a0a3dc874173" providerId="AD" clId="Web-{2CB46D99-C001-9B48-99B1-23EEC938CD19}"/>
    <pc:docChg chg="addSld delSld modSld">
      <pc:chgData name="Eriksson Linda SUS_IS" userId="S::linda.eriksson@livsmedelsverk.se::2ce441ca-e107-497a-a902-a0a3dc874173" providerId="AD" clId="Web-{2CB46D99-C001-9B48-99B1-23EEC938CD19}" dt="2022-06-21T07:42:18.448" v="435" actId="20577"/>
      <pc:docMkLst>
        <pc:docMk/>
      </pc:docMkLst>
      <pc:sldChg chg="modSp modCm modNotes">
        <pc:chgData name="Eriksson Linda SUS_IS" userId="S::linda.eriksson@livsmedelsverk.se::2ce441ca-e107-497a-a902-a0a3dc874173" providerId="AD" clId="Web-{2CB46D99-C001-9B48-99B1-23EEC938CD19}" dt="2022-06-21T06:43:07.028" v="111"/>
        <pc:sldMkLst>
          <pc:docMk/>
          <pc:sldMk cId="583650430" sldId="2123"/>
        </pc:sldMkLst>
        <pc:spChg chg="mod">
          <ac:chgData name="Eriksson Linda SUS_IS" userId="S::linda.eriksson@livsmedelsverk.se::2ce441ca-e107-497a-a902-a0a3dc874173" providerId="AD" clId="Web-{2CB46D99-C001-9B48-99B1-23EEC938CD19}" dt="2022-06-21T06:43:04.231" v="106" actId="20577"/>
          <ac:spMkLst>
            <pc:docMk/>
            <pc:sldMk cId="583650430" sldId="2123"/>
            <ac:spMk id="3" creationId="{4A5BCC16-B149-F5AC-D7BB-FF9AD7CEA050}"/>
          </ac:spMkLst>
        </pc:spChg>
      </pc:sldChg>
      <pc:sldChg chg="modSp">
        <pc:chgData name="Eriksson Linda SUS_IS" userId="S::linda.eriksson@livsmedelsverk.se::2ce441ca-e107-497a-a902-a0a3dc874173" providerId="AD" clId="Web-{2CB46D99-C001-9B48-99B1-23EEC938CD19}" dt="2022-06-21T07:20:26.435" v="192" actId="1076"/>
        <pc:sldMkLst>
          <pc:docMk/>
          <pc:sldMk cId="3078071491" sldId="2186"/>
        </pc:sldMkLst>
        <pc:picChg chg="mod">
          <ac:chgData name="Eriksson Linda SUS_IS" userId="S::linda.eriksson@livsmedelsverk.se::2ce441ca-e107-497a-a902-a0a3dc874173" providerId="AD" clId="Web-{2CB46D99-C001-9B48-99B1-23EEC938CD19}" dt="2022-06-21T07:20:26.435" v="192" actId="1076"/>
          <ac:picMkLst>
            <pc:docMk/>
            <pc:sldMk cId="3078071491" sldId="2186"/>
            <ac:picMk id="4" creationId="{00000000-0000-0000-0000-000000000000}"/>
          </ac:picMkLst>
        </pc:picChg>
      </pc:sldChg>
      <pc:sldChg chg="modSp">
        <pc:chgData name="Eriksson Linda SUS_IS" userId="S::linda.eriksson@livsmedelsverk.se::2ce441ca-e107-497a-a902-a0a3dc874173" providerId="AD" clId="Web-{2CB46D99-C001-9B48-99B1-23EEC938CD19}" dt="2022-06-21T07:32:53.373" v="202" actId="14100"/>
        <pc:sldMkLst>
          <pc:docMk/>
          <pc:sldMk cId="1907680631" sldId="2189"/>
        </pc:sldMkLst>
        <pc:spChg chg="mod">
          <ac:chgData name="Eriksson Linda SUS_IS" userId="S::linda.eriksson@livsmedelsverk.se::2ce441ca-e107-497a-a902-a0a3dc874173" providerId="AD" clId="Web-{2CB46D99-C001-9B48-99B1-23EEC938CD19}" dt="2022-06-21T07:32:50.389" v="201" actId="14100"/>
          <ac:spMkLst>
            <pc:docMk/>
            <pc:sldMk cId="1907680631" sldId="2189"/>
            <ac:spMk id="11" creationId="{2061C2B4-3899-450C-A14A-AE204D69DC70}"/>
          </ac:spMkLst>
        </pc:spChg>
        <pc:spChg chg="mod">
          <ac:chgData name="Eriksson Linda SUS_IS" userId="S::linda.eriksson@livsmedelsverk.se::2ce441ca-e107-497a-a902-a0a3dc874173" providerId="AD" clId="Web-{2CB46D99-C001-9B48-99B1-23EEC938CD19}" dt="2022-06-21T07:32:33.513" v="198"/>
          <ac:spMkLst>
            <pc:docMk/>
            <pc:sldMk cId="1907680631" sldId="2189"/>
            <ac:spMk id="12" creationId="{D3B11465-B21A-464E-85E5-1C84041850C3}"/>
          </ac:spMkLst>
        </pc:spChg>
        <pc:spChg chg="mod">
          <ac:chgData name="Eriksson Linda SUS_IS" userId="S::linda.eriksson@livsmedelsverk.se::2ce441ca-e107-497a-a902-a0a3dc874173" providerId="AD" clId="Web-{2CB46D99-C001-9B48-99B1-23EEC938CD19}" dt="2022-06-21T07:32:53.373" v="202" actId="14100"/>
          <ac:spMkLst>
            <pc:docMk/>
            <pc:sldMk cId="1907680631" sldId="2189"/>
            <ac:spMk id="13" creationId="{5924D38E-34DB-49C4-98A5-68C97A3BB158}"/>
          </ac:spMkLst>
        </pc:spChg>
      </pc:sldChg>
      <pc:sldChg chg="modSp">
        <pc:chgData name="Eriksson Linda SUS_IS" userId="S::linda.eriksson@livsmedelsverk.se::2ce441ca-e107-497a-a902-a0a3dc874173" providerId="AD" clId="Web-{2CB46D99-C001-9B48-99B1-23EEC938CD19}" dt="2022-06-21T07:26:48.365" v="197"/>
        <pc:sldMkLst>
          <pc:docMk/>
          <pc:sldMk cId="4083499636" sldId="2193"/>
        </pc:sldMkLst>
        <pc:picChg chg="mod ord">
          <ac:chgData name="Eriksson Linda SUS_IS" userId="S::linda.eriksson@livsmedelsverk.se::2ce441ca-e107-497a-a902-a0a3dc874173" providerId="AD" clId="Web-{2CB46D99-C001-9B48-99B1-23EEC938CD19}" dt="2022-06-21T07:26:48.365" v="197"/>
          <ac:picMkLst>
            <pc:docMk/>
            <pc:sldMk cId="4083499636" sldId="2193"/>
            <ac:picMk id="3" creationId="{00000000-0000-0000-0000-000000000000}"/>
          </ac:picMkLst>
        </pc:picChg>
      </pc:sldChg>
      <pc:sldChg chg="modSp">
        <pc:chgData name="Eriksson Linda SUS_IS" userId="S::linda.eriksson@livsmedelsverk.se::2ce441ca-e107-497a-a902-a0a3dc874173" providerId="AD" clId="Web-{2CB46D99-C001-9B48-99B1-23EEC938CD19}" dt="2022-06-21T06:28:54.947" v="48" actId="20577"/>
        <pc:sldMkLst>
          <pc:docMk/>
          <pc:sldMk cId="2069216713" sldId="2195"/>
        </pc:sldMkLst>
        <pc:spChg chg="mod">
          <ac:chgData name="Eriksson Linda SUS_IS" userId="S::linda.eriksson@livsmedelsverk.se::2ce441ca-e107-497a-a902-a0a3dc874173" providerId="AD" clId="Web-{2CB46D99-C001-9B48-99B1-23EEC938CD19}" dt="2022-06-21T06:28:54.947" v="48" actId="20577"/>
          <ac:spMkLst>
            <pc:docMk/>
            <pc:sldMk cId="2069216713" sldId="2195"/>
            <ac:spMk id="2" creationId="{00000000-0000-0000-0000-000000000000}"/>
          </ac:spMkLst>
        </pc:spChg>
      </pc:sldChg>
      <pc:sldChg chg="modSp">
        <pc:chgData name="Eriksson Linda SUS_IS" userId="S::linda.eriksson@livsmedelsverk.se::2ce441ca-e107-497a-a902-a0a3dc874173" providerId="AD" clId="Web-{2CB46D99-C001-9B48-99B1-23EEC938CD19}" dt="2022-06-21T07:36:12.268" v="413"/>
        <pc:sldMkLst>
          <pc:docMk/>
          <pc:sldMk cId="1765466226" sldId="2197"/>
        </pc:sldMkLst>
        <pc:graphicFrameChg chg="mod modGraphic">
          <ac:chgData name="Eriksson Linda SUS_IS" userId="S::linda.eriksson@livsmedelsverk.se::2ce441ca-e107-497a-a902-a0a3dc874173" providerId="AD" clId="Web-{2CB46D99-C001-9B48-99B1-23EEC938CD19}" dt="2022-06-21T07:36:07.643" v="412"/>
          <ac:graphicFrameMkLst>
            <pc:docMk/>
            <pc:sldMk cId="1765466226" sldId="2197"/>
            <ac:graphicFrameMk id="7" creationId="{9A6C0E99-5BBC-D6BB-D093-55B6591D4EBE}"/>
          </ac:graphicFrameMkLst>
        </pc:graphicFrameChg>
        <pc:graphicFrameChg chg="mod modGraphic">
          <ac:chgData name="Eriksson Linda SUS_IS" userId="S::linda.eriksson@livsmedelsverk.se::2ce441ca-e107-497a-a902-a0a3dc874173" providerId="AD" clId="Web-{2CB46D99-C001-9B48-99B1-23EEC938CD19}" dt="2022-06-21T07:36:12.268" v="413"/>
          <ac:graphicFrameMkLst>
            <pc:docMk/>
            <pc:sldMk cId="1765466226" sldId="2197"/>
            <ac:graphicFrameMk id="10" creationId="{26AA0499-F7AE-829E-8F19-E9A671BD967A}"/>
          </ac:graphicFrameMkLst>
        </pc:graphicFrameChg>
      </pc:sldChg>
      <pc:sldChg chg="addSp modSp">
        <pc:chgData name="Eriksson Linda SUS_IS" userId="S::linda.eriksson@livsmedelsverk.se::2ce441ca-e107-497a-a902-a0a3dc874173" providerId="AD" clId="Web-{2CB46D99-C001-9B48-99B1-23EEC938CD19}" dt="2022-06-21T06:59:48.237" v="191" actId="1076"/>
        <pc:sldMkLst>
          <pc:docMk/>
          <pc:sldMk cId="740482573" sldId="2201"/>
        </pc:sldMkLst>
        <pc:spChg chg="add mod">
          <ac:chgData name="Eriksson Linda SUS_IS" userId="S::linda.eriksson@livsmedelsverk.se::2ce441ca-e107-497a-a902-a0a3dc874173" providerId="AD" clId="Web-{2CB46D99-C001-9B48-99B1-23EEC938CD19}" dt="2022-06-21T06:59:48.237" v="191" actId="1076"/>
          <ac:spMkLst>
            <pc:docMk/>
            <pc:sldMk cId="740482573" sldId="2201"/>
            <ac:spMk id="2" creationId="{CCE67B86-F4DD-F612-0E80-454D8DEC6348}"/>
          </ac:spMkLst>
        </pc:spChg>
        <pc:spChg chg="mod">
          <ac:chgData name="Eriksson Linda SUS_IS" userId="S::linda.eriksson@livsmedelsverk.se::2ce441ca-e107-497a-a902-a0a3dc874173" providerId="AD" clId="Web-{2CB46D99-C001-9B48-99B1-23EEC938CD19}" dt="2022-06-21T06:58:57.033" v="161" actId="14100"/>
          <ac:spMkLst>
            <pc:docMk/>
            <pc:sldMk cId="740482573" sldId="2201"/>
            <ac:spMk id="3" creationId="{72964E37-D474-8AE3-36F5-019E128B8212}"/>
          </ac:spMkLst>
        </pc:spChg>
      </pc:sldChg>
      <pc:sldChg chg="modSp">
        <pc:chgData name="Eriksson Linda SUS_IS" userId="S::linda.eriksson@livsmedelsverk.se::2ce441ca-e107-497a-a902-a0a3dc874173" providerId="AD" clId="Web-{2CB46D99-C001-9B48-99B1-23EEC938CD19}" dt="2022-06-21T06:47:43.675" v="120" actId="20577"/>
        <pc:sldMkLst>
          <pc:docMk/>
          <pc:sldMk cId="3134276469" sldId="2202"/>
        </pc:sldMkLst>
        <pc:spChg chg="mod">
          <ac:chgData name="Eriksson Linda SUS_IS" userId="S::linda.eriksson@livsmedelsverk.se::2ce441ca-e107-497a-a902-a0a3dc874173" providerId="AD" clId="Web-{2CB46D99-C001-9B48-99B1-23EEC938CD19}" dt="2022-06-21T06:47:43.675" v="120" actId="20577"/>
          <ac:spMkLst>
            <pc:docMk/>
            <pc:sldMk cId="3134276469" sldId="2202"/>
            <ac:spMk id="2" creationId="{64AC01FE-10C9-0DB8-702C-99EFB1273AB8}"/>
          </ac:spMkLst>
        </pc:spChg>
      </pc:sldChg>
      <pc:sldChg chg="modSp">
        <pc:chgData name="Eriksson Linda SUS_IS" userId="S::linda.eriksson@livsmedelsverk.se::2ce441ca-e107-497a-a902-a0a3dc874173" providerId="AD" clId="Web-{2CB46D99-C001-9B48-99B1-23EEC938CD19}" dt="2022-06-21T06:28:10.978" v="46" actId="20577"/>
        <pc:sldMkLst>
          <pc:docMk/>
          <pc:sldMk cId="50304527" sldId="2204"/>
        </pc:sldMkLst>
        <pc:spChg chg="mod">
          <ac:chgData name="Eriksson Linda SUS_IS" userId="S::linda.eriksson@livsmedelsverk.se::2ce441ca-e107-497a-a902-a0a3dc874173" providerId="AD" clId="Web-{2CB46D99-C001-9B48-99B1-23EEC938CD19}" dt="2022-06-21T06:28:10.978" v="46" actId="20577"/>
          <ac:spMkLst>
            <pc:docMk/>
            <pc:sldMk cId="50304527" sldId="2204"/>
            <ac:spMk id="2" creationId="{E30922B3-569E-4236-ACA3-0CE9193C82C8}"/>
          </ac:spMkLst>
        </pc:spChg>
      </pc:sldChg>
      <pc:sldChg chg="modSp del modNotes">
        <pc:chgData name="Eriksson Linda SUS_IS" userId="S::linda.eriksson@livsmedelsverk.se::2ce441ca-e107-497a-a902-a0a3dc874173" providerId="AD" clId="Web-{2CB46D99-C001-9B48-99B1-23EEC938CD19}" dt="2022-06-21T06:42:26.574" v="103"/>
        <pc:sldMkLst>
          <pc:docMk/>
          <pc:sldMk cId="371223357" sldId="2206"/>
        </pc:sldMkLst>
        <pc:spChg chg="mod">
          <ac:chgData name="Eriksson Linda SUS_IS" userId="S::linda.eriksson@livsmedelsverk.se::2ce441ca-e107-497a-a902-a0a3dc874173" providerId="AD" clId="Web-{2CB46D99-C001-9B48-99B1-23EEC938CD19}" dt="2022-06-21T06:41:55.339" v="91" actId="20577"/>
          <ac:spMkLst>
            <pc:docMk/>
            <pc:sldMk cId="371223357" sldId="2206"/>
            <ac:spMk id="2" creationId="{30FB8111-BA7F-ED67-F266-231BBEE7E72B}"/>
          </ac:spMkLst>
        </pc:spChg>
        <pc:spChg chg="mod">
          <ac:chgData name="Eriksson Linda SUS_IS" userId="S::linda.eriksson@livsmedelsverk.se::2ce441ca-e107-497a-a902-a0a3dc874173" providerId="AD" clId="Web-{2CB46D99-C001-9B48-99B1-23EEC938CD19}" dt="2022-06-21T06:42:09.402" v="97" actId="20577"/>
          <ac:spMkLst>
            <pc:docMk/>
            <pc:sldMk cId="371223357" sldId="2206"/>
            <ac:spMk id="3" creationId="{06356781-43AC-8FCA-01E9-EA1A0F70FD2E}"/>
          </ac:spMkLst>
        </pc:spChg>
        <pc:spChg chg="mod">
          <ac:chgData name="Eriksson Linda SUS_IS" userId="S::linda.eriksson@livsmedelsverk.se::2ce441ca-e107-497a-a902-a0a3dc874173" providerId="AD" clId="Web-{2CB46D99-C001-9B48-99B1-23EEC938CD19}" dt="2022-06-21T06:42:03.120" v="94" actId="20577"/>
          <ac:spMkLst>
            <pc:docMk/>
            <pc:sldMk cId="371223357" sldId="2206"/>
            <ac:spMk id="4" creationId="{451F06C6-86E1-9418-86CA-FECB9A5DEF9C}"/>
          </ac:spMkLst>
        </pc:spChg>
      </pc:sldChg>
      <pc:sldChg chg="modSp">
        <pc:chgData name="Eriksson Linda SUS_IS" userId="S::linda.eriksson@livsmedelsverk.se::2ce441ca-e107-497a-a902-a0a3dc874173" providerId="AD" clId="Web-{2CB46D99-C001-9B48-99B1-23EEC938CD19}" dt="2022-06-21T07:34:49.923" v="209" actId="20577"/>
        <pc:sldMkLst>
          <pc:docMk/>
          <pc:sldMk cId="1157788728" sldId="2207"/>
        </pc:sldMkLst>
        <pc:spChg chg="mod">
          <ac:chgData name="Eriksson Linda SUS_IS" userId="S::linda.eriksson@livsmedelsverk.se::2ce441ca-e107-497a-a902-a0a3dc874173" providerId="AD" clId="Web-{2CB46D99-C001-9B48-99B1-23EEC938CD19}" dt="2022-06-21T07:34:33" v="204"/>
          <ac:spMkLst>
            <pc:docMk/>
            <pc:sldMk cId="1157788728" sldId="2207"/>
            <ac:spMk id="3" creationId="{4092C457-4BCD-ED7F-A824-B052472DD8CF}"/>
          </ac:spMkLst>
        </pc:spChg>
        <pc:spChg chg="mod">
          <ac:chgData name="Eriksson Linda SUS_IS" userId="S::linda.eriksson@livsmedelsverk.se::2ce441ca-e107-497a-a902-a0a3dc874173" providerId="AD" clId="Web-{2CB46D99-C001-9B48-99B1-23EEC938CD19}" dt="2022-06-21T06:53:16.854" v="136" actId="20577"/>
          <ac:spMkLst>
            <pc:docMk/>
            <pc:sldMk cId="1157788728" sldId="2207"/>
            <ac:spMk id="4" creationId="{18F82733-52A2-C995-75B8-A56DB04D3C31}"/>
          </ac:spMkLst>
        </pc:spChg>
        <pc:graphicFrameChg chg="modGraphic">
          <ac:chgData name="Eriksson Linda SUS_IS" userId="S::linda.eriksson@livsmedelsverk.se::2ce441ca-e107-497a-a902-a0a3dc874173" providerId="AD" clId="Web-{2CB46D99-C001-9B48-99B1-23EEC938CD19}" dt="2022-06-21T07:34:49.923" v="209" actId="20577"/>
          <ac:graphicFrameMkLst>
            <pc:docMk/>
            <pc:sldMk cId="1157788728" sldId="2207"/>
            <ac:graphicFrameMk id="5" creationId="{925EA213-8F62-4707-91C9-B05C3309A7E0}"/>
          </ac:graphicFrameMkLst>
        </pc:graphicFrameChg>
      </pc:sldChg>
      <pc:sldChg chg="modSp del">
        <pc:chgData name="Eriksson Linda SUS_IS" userId="S::linda.eriksson@livsmedelsverk.se::2ce441ca-e107-497a-a902-a0a3dc874173" providerId="AD" clId="Web-{2CB46D99-C001-9B48-99B1-23EEC938CD19}" dt="2022-06-21T06:34:40.002" v="89"/>
        <pc:sldMkLst>
          <pc:docMk/>
          <pc:sldMk cId="1852495164" sldId="2208"/>
        </pc:sldMkLst>
        <pc:spChg chg="mod">
          <ac:chgData name="Eriksson Linda SUS_IS" userId="S::linda.eriksson@livsmedelsverk.se::2ce441ca-e107-497a-a902-a0a3dc874173" providerId="AD" clId="Web-{2CB46D99-C001-9B48-99B1-23EEC938CD19}" dt="2022-06-21T06:33:35.703" v="77" actId="20577"/>
          <ac:spMkLst>
            <pc:docMk/>
            <pc:sldMk cId="1852495164" sldId="2208"/>
            <ac:spMk id="2" creationId="{30FB8111-BA7F-ED67-F266-231BBEE7E72B}"/>
          </ac:spMkLst>
        </pc:spChg>
        <pc:spChg chg="mod">
          <ac:chgData name="Eriksson Linda SUS_IS" userId="S::linda.eriksson@livsmedelsverk.se::2ce441ca-e107-497a-a902-a0a3dc874173" providerId="AD" clId="Web-{2CB46D99-C001-9B48-99B1-23EEC938CD19}" dt="2022-06-21T06:33:54.422" v="84" actId="20577"/>
          <ac:spMkLst>
            <pc:docMk/>
            <pc:sldMk cId="1852495164" sldId="2208"/>
            <ac:spMk id="3" creationId="{06356781-43AC-8FCA-01E9-EA1A0F70FD2E}"/>
          </ac:spMkLst>
        </pc:spChg>
        <pc:spChg chg="mod">
          <ac:chgData name="Eriksson Linda SUS_IS" userId="S::linda.eriksson@livsmedelsverk.se::2ce441ca-e107-497a-a902-a0a3dc874173" providerId="AD" clId="Web-{2CB46D99-C001-9B48-99B1-23EEC938CD19}" dt="2022-06-21T06:33:46.985" v="81" actId="20577"/>
          <ac:spMkLst>
            <pc:docMk/>
            <pc:sldMk cId="1852495164" sldId="2208"/>
            <ac:spMk id="4" creationId="{451F06C6-86E1-9418-86CA-FECB9A5DEF9C}"/>
          </ac:spMkLst>
        </pc:spChg>
      </pc:sldChg>
      <pc:sldChg chg="modSp">
        <pc:chgData name="Eriksson Linda SUS_IS" userId="S::linda.eriksson@livsmedelsverk.se::2ce441ca-e107-497a-a902-a0a3dc874173" providerId="AD" clId="Web-{2CB46D99-C001-9B48-99B1-23EEC938CD19}" dt="2022-06-21T06:55:25.966" v="142" actId="20577"/>
        <pc:sldMkLst>
          <pc:docMk/>
          <pc:sldMk cId="577374059" sldId="2211"/>
        </pc:sldMkLst>
        <pc:spChg chg="mod">
          <ac:chgData name="Eriksson Linda SUS_IS" userId="S::linda.eriksson@livsmedelsverk.se::2ce441ca-e107-497a-a902-a0a3dc874173" providerId="AD" clId="Web-{2CB46D99-C001-9B48-99B1-23EEC938CD19}" dt="2022-06-21T06:55:25.966" v="142" actId="20577"/>
          <ac:spMkLst>
            <pc:docMk/>
            <pc:sldMk cId="577374059" sldId="2211"/>
            <ac:spMk id="2" creationId="{2B30E836-76C6-997D-F8FD-1319529405A0}"/>
          </ac:spMkLst>
        </pc:spChg>
        <pc:spChg chg="mod">
          <ac:chgData name="Eriksson Linda SUS_IS" userId="S::linda.eriksson@livsmedelsverk.se::2ce441ca-e107-497a-a902-a0a3dc874173" providerId="AD" clId="Web-{2CB46D99-C001-9B48-99B1-23EEC938CD19}" dt="2022-06-21T06:30:02.355" v="54" actId="20577"/>
          <ac:spMkLst>
            <pc:docMk/>
            <pc:sldMk cId="577374059" sldId="2211"/>
            <ac:spMk id="3" creationId="{DC1623A5-E433-934B-9FFE-ECFBD7819BD8}"/>
          </ac:spMkLst>
        </pc:spChg>
      </pc:sldChg>
      <pc:sldChg chg="addSp delSp modSp new modNotes">
        <pc:chgData name="Eriksson Linda SUS_IS" userId="S::linda.eriksson@livsmedelsverk.se::2ce441ca-e107-497a-a902-a0a3dc874173" providerId="AD" clId="Web-{2CB46D99-C001-9B48-99B1-23EEC938CD19}" dt="2022-06-21T07:39:05.897" v="414" actId="20577"/>
        <pc:sldMkLst>
          <pc:docMk/>
          <pc:sldMk cId="1963696470" sldId="2212"/>
        </pc:sldMkLst>
        <pc:spChg chg="mod">
          <ac:chgData name="Eriksson Linda SUS_IS" userId="S::linda.eriksson@livsmedelsverk.se::2ce441ca-e107-497a-a902-a0a3dc874173" providerId="AD" clId="Web-{2CB46D99-C001-9B48-99B1-23EEC938CD19}" dt="2022-06-21T06:57:47" v="154" actId="20577"/>
          <ac:spMkLst>
            <pc:docMk/>
            <pc:sldMk cId="1963696470" sldId="2212"/>
            <ac:spMk id="2" creationId="{8C5B315E-4D26-845C-C41A-27EA3EDE2AE6}"/>
          </ac:spMkLst>
        </pc:spChg>
        <pc:spChg chg="mod">
          <ac:chgData name="Eriksson Linda SUS_IS" userId="S::linda.eriksson@livsmedelsverk.se::2ce441ca-e107-497a-a902-a0a3dc874173" providerId="AD" clId="Web-{2CB46D99-C001-9B48-99B1-23EEC938CD19}" dt="2022-06-21T07:39:05.897" v="414" actId="20577"/>
          <ac:spMkLst>
            <pc:docMk/>
            <pc:sldMk cId="1963696470" sldId="2212"/>
            <ac:spMk id="3" creationId="{10CF8210-9C3A-153F-4EDF-80972438EBEF}"/>
          </ac:spMkLst>
        </pc:spChg>
        <pc:spChg chg="mod">
          <ac:chgData name="Eriksson Linda SUS_IS" userId="S::linda.eriksson@livsmedelsverk.se::2ce441ca-e107-497a-a902-a0a3dc874173" providerId="AD" clId="Web-{2CB46D99-C001-9B48-99B1-23EEC938CD19}" dt="2022-06-21T06:34:29.486" v="87" actId="20577"/>
          <ac:spMkLst>
            <pc:docMk/>
            <pc:sldMk cId="1963696470" sldId="2212"/>
            <ac:spMk id="4" creationId="{C2B80666-BFA6-04B9-AA24-5A0088BE0864}"/>
          </ac:spMkLst>
        </pc:spChg>
        <pc:spChg chg="add del mod">
          <ac:chgData name="Eriksson Linda SUS_IS" userId="S::linda.eriksson@livsmedelsverk.se::2ce441ca-e107-497a-a902-a0a3dc874173" providerId="AD" clId="Web-{2CB46D99-C001-9B48-99B1-23EEC938CD19}" dt="2022-06-21T06:56:51.092" v="152"/>
          <ac:spMkLst>
            <pc:docMk/>
            <pc:sldMk cId="1963696470" sldId="2212"/>
            <ac:spMk id="5" creationId="{E4B74523-2421-2347-C652-9CC1921C44BE}"/>
          </ac:spMkLst>
        </pc:spChg>
      </pc:sldChg>
      <pc:sldChg chg="modSp new modNotes">
        <pc:chgData name="Eriksson Linda SUS_IS" userId="S::linda.eriksson@livsmedelsverk.se::2ce441ca-e107-497a-a902-a0a3dc874173" providerId="AD" clId="Web-{2CB46D99-C001-9B48-99B1-23EEC938CD19}" dt="2022-06-21T07:42:18.448" v="435" actId="20577"/>
        <pc:sldMkLst>
          <pc:docMk/>
          <pc:sldMk cId="3280105020" sldId="2213"/>
        </pc:sldMkLst>
        <pc:spChg chg="mod">
          <ac:chgData name="Eriksson Linda SUS_IS" userId="S::linda.eriksson@livsmedelsverk.se::2ce441ca-e107-497a-a902-a0a3dc874173" providerId="AD" clId="Web-{2CB46D99-C001-9B48-99B1-23EEC938CD19}" dt="2022-06-21T07:39:52.960" v="418" actId="20577"/>
          <ac:spMkLst>
            <pc:docMk/>
            <pc:sldMk cId="3280105020" sldId="2213"/>
            <ac:spMk id="2" creationId="{7A4396C2-8EB0-FC77-10FD-190CDE72F004}"/>
          </ac:spMkLst>
        </pc:spChg>
        <pc:spChg chg="mod">
          <ac:chgData name="Eriksson Linda SUS_IS" userId="S::linda.eriksson@livsmedelsverk.se::2ce441ca-e107-497a-a902-a0a3dc874173" providerId="AD" clId="Web-{2CB46D99-C001-9B48-99B1-23EEC938CD19}" dt="2022-06-21T07:42:18.448" v="435" actId="20577"/>
          <ac:spMkLst>
            <pc:docMk/>
            <pc:sldMk cId="3280105020" sldId="2213"/>
            <ac:spMk id="3" creationId="{052AEF81-D79C-0FFE-55AC-8E9681CB77A4}"/>
          </ac:spMkLst>
        </pc:spChg>
        <pc:spChg chg="mod">
          <ac:chgData name="Eriksson Linda SUS_IS" userId="S::linda.eriksson@livsmedelsverk.se::2ce441ca-e107-497a-a902-a0a3dc874173" providerId="AD" clId="Web-{2CB46D99-C001-9B48-99B1-23EEC938CD19}" dt="2022-06-21T06:42:16.574" v="99" actId="20577"/>
          <ac:spMkLst>
            <pc:docMk/>
            <pc:sldMk cId="3280105020" sldId="2213"/>
            <ac:spMk id="4" creationId="{262D8258-A2DA-2EA1-D181-1575AB13CA4C}"/>
          </ac:spMkLst>
        </pc:spChg>
      </pc:sldChg>
    </pc:docChg>
  </pc:docChgLst>
  <pc:docChgLst>
    <pc:chgData name="Eriksson Linda SUS_IS" userId="S::linda.eriksson@livsmedelsverk.se::2ce441ca-e107-497a-a902-a0a3dc874173" providerId="AD" clId="Web-{71B6524B-4E6F-C592-CB0A-A97B5475C82C}"/>
    <pc:docChg chg="addSld delSld modSld">
      <pc:chgData name="Eriksson Linda SUS_IS" userId="S::linda.eriksson@livsmedelsverk.se::2ce441ca-e107-497a-a902-a0a3dc874173" providerId="AD" clId="Web-{71B6524B-4E6F-C592-CB0A-A97B5475C82C}" dt="2022-08-18T09:17:18.151" v="203" actId="1076"/>
      <pc:docMkLst>
        <pc:docMk/>
      </pc:docMkLst>
      <pc:sldChg chg="addSp delSp modSp modCm modNotes">
        <pc:chgData name="Eriksson Linda SUS_IS" userId="S::linda.eriksson@livsmedelsverk.se::2ce441ca-e107-497a-a902-a0a3dc874173" providerId="AD" clId="Web-{71B6524B-4E6F-C592-CB0A-A97B5475C82C}" dt="2022-08-18T08:14:04.330" v="108"/>
        <pc:sldMkLst>
          <pc:docMk/>
          <pc:sldMk cId="583650430" sldId="2123"/>
        </pc:sldMkLst>
        <pc:spChg chg="mod">
          <ac:chgData name="Eriksson Linda SUS_IS" userId="S::linda.eriksson@livsmedelsverk.se::2ce441ca-e107-497a-a902-a0a3dc874173" providerId="AD" clId="Web-{71B6524B-4E6F-C592-CB0A-A97B5475C82C}" dt="2022-08-18T08:13:50.049" v="106" actId="20577"/>
          <ac:spMkLst>
            <pc:docMk/>
            <pc:sldMk cId="583650430" sldId="2123"/>
            <ac:spMk id="3" creationId="{4A5BCC16-B149-F5AC-D7BB-FF9AD7CEA050}"/>
          </ac:spMkLst>
        </pc:spChg>
        <pc:spChg chg="del">
          <ac:chgData name="Eriksson Linda SUS_IS" userId="S::linda.eriksson@livsmedelsverk.se::2ce441ca-e107-497a-a902-a0a3dc874173" providerId="AD" clId="Web-{71B6524B-4E6F-C592-CB0A-A97B5475C82C}" dt="2022-08-18T08:14:04.330" v="108"/>
          <ac:spMkLst>
            <pc:docMk/>
            <pc:sldMk cId="583650430" sldId="2123"/>
            <ac:spMk id="4" creationId="{E5764C3D-B0A5-6E51-43AD-7DF7A958F26D}"/>
          </ac:spMkLst>
        </pc:spChg>
        <pc:spChg chg="add mod">
          <ac:chgData name="Eriksson Linda SUS_IS" userId="S::linda.eriksson@livsmedelsverk.se::2ce441ca-e107-497a-a902-a0a3dc874173" providerId="AD" clId="Web-{71B6524B-4E6F-C592-CB0A-A97B5475C82C}" dt="2022-08-18T08:10:23.941" v="25"/>
          <ac:spMkLst>
            <pc:docMk/>
            <pc:sldMk cId="583650430" sldId="2123"/>
            <ac:spMk id="6" creationId="{02C23D45-1BD5-818F-A2DD-A2DFC18264B9}"/>
          </ac:spMkLst>
        </pc:spChg>
        <pc:picChg chg="add del mod">
          <ac:chgData name="Eriksson Linda SUS_IS" userId="S::linda.eriksson@livsmedelsverk.se::2ce441ca-e107-497a-a902-a0a3dc874173" providerId="AD" clId="Web-{71B6524B-4E6F-C592-CB0A-A97B5475C82C}" dt="2022-08-18T08:14:03.034" v="107"/>
          <ac:picMkLst>
            <pc:docMk/>
            <pc:sldMk cId="583650430" sldId="2123"/>
            <ac:picMk id="7" creationId="{9538838A-13D0-C0F7-17FD-560F5E1F2333}"/>
          </ac:picMkLst>
        </pc:picChg>
      </pc:sldChg>
      <pc:sldChg chg="addSp delSp modSp">
        <pc:chgData name="Eriksson Linda SUS_IS" userId="S::linda.eriksson@livsmedelsverk.se::2ce441ca-e107-497a-a902-a0a3dc874173" providerId="AD" clId="Web-{71B6524B-4E6F-C592-CB0A-A97B5475C82C}" dt="2022-08-18T08:23:18.655" v="181" actId="20577"/>
        <pc:sldMkLst>
          <pc:docMk/>
          <pc:sldMk cId="3291196266" sldId="2137"/>
        </pc:sldMkLst>
        <pc:spChg chg="mod">
          <ac:chgData name="Eriksson Linda SUS_IS" userId="S::linda.eriksson@livsmedelsverk.se::2ce441ca-e107-497a-a902-a0a3dc874173" providerId="AD" clId="Web-{71B6524B-4E6F-C592-CB0A-A97B5475C82C}" dt="2022-08-18T08:23:18.655" v="181" actId="20577"/>
          <ac:spMkLst>
            <pc:docMk/>
            <pc:sldMk cId="3291196266" sldId="2137"/>
            <ac:spMk id="3" creationId="{4AF59197-BB2E-88AF-7D52-87E9B970B2F4}"/>
          </ac:spMkLst>
        </pc:spChg>
        <pc:spChg chg="add del mod">
          <ac:chgData name="Eriksson Linda SUS_IS" userId="S::linda.eriksson@livsmedelsverk.se::2ce441ca-e107-497a-a902-a0a3dc874173" providerId="AD" clId="Web-{71B6524B-4E6F-C592-CB0A-A97B5475C82C}" dt="2022-08-18T08:22:37.656" v="166"/>
          <ac:spMkLst>
            <pc:docMk/>
            <pc:sldMk cId="3291196266" sldId="2137"/>
            <ac:spMk id="5" creationId="{B3C11A47-8D0A-DBA6-659D-C1C1C080841C}"/>
          </ac:spMkLst>
        </pc:spChg>
        <pc:cxnChg chg="add del mod">
          <ac:chgData name="Eriksson Linda SUS_IS" userId="S::linda.eriksson@livsmedelsverk.se::2ce441ca-e107-497a-a902-a0a3dc874173" providerId="AD" clId="Web-{71B6524B-4E6F-C592-CB0A-A97B5475C82C}" dt="2022-08-18T08:22:57.155" v="171"/>
          <ac:cxnSpMkLst>
            <pc:docMk/>
            <pc:sldMk cId="3291196266" sldId="2137"/>
            <ac:cxnSpMk id="7" creationId="{9A7C476A-3EBD-9D84-53C9-41BE10F6E223}"/>
          </ac:cxnSpMkLst>
        </pc:cxnChg>
      </pc:sldChg>
      <pc:sldChg chg="addSp delSp modSp">
        <pc:chgData name="Eriksson Linda SUS_IS" userId="S::linda.eriksson@livsmedelsverk.se::2ce441ca-e107-497a-a902-a0a3dc874173" providerId="AD" clId="Web-{71B6524B-4E6F-C592-CB0A-A97B5475C82C}" dt="2022-08-18T09:17:18.151" v="203" actId="1076"/>
        <pc:sldMkLst>
          <pc:docMk/>
          <pc:sldMk cId="1409146701" sldId="2162"/>
        </pc:sldMkLst>
        <pc:spChg chg="del">
          <ac:chgData name="Eriksson Linda SUS_IS" userId="S::linda.eriksson@livsmedelsverk.se::2ce441ca-e107-497a-a902-a0a3dc874173" providerId="AD" clId="Web-{71B6524B-4E6F-C592-CB0A-A97B5475C82C}" dt="2022-08-18T08:07:28.879" v="16"/>
          <ac:spMkLst>
            <pc:docMk/>
            <pc:sldMk cId="1409146701" sldId="2162"/>
            <ac:spMk id="2" creationId="{E51DAE35-12EF-DD31-4EA4-623124AB073D}"/>
          </ac:spMkLst>
        </pc:spChg>
        <pc:spChg chg="del">
          <ac:chgData name="Eriksson Linda SUS_IS" userId="S::linda.eriksson@livsmedelsverk.se::2ce441ca-e107-497a-a902-a0a3dc874173" providerId="AD" clId="Web-{71B6524B-4E6F-C592-CB0A-A97B5475C82C}" dt="2022-08-18T08:07:30.661" v="17"/>
          <ac:spMkLst>
            <pc:docMk/>
            <pc:sldMk cId="1409146701" sldId="2162"/>
            <ac:spMk id="3" creationId="{5DEBA6E7-6E7A-15AE-DDFD-C35D3C6A8B70}"/>
          </ac:spMkLst>
        </pc:spChg>
        <pc:spChg chg="mod">
          <ac:chgData name="Eriksson Linda SUS_IS" userId="S::linda.eriksson@livsmedelsverk.se::2ce441ca-e107-497a-a902-a0a3dc874173" providerId="AD" clId="Web-{71B6524B-4E6F-C592-CB0A-A97B5475C82C}" dt="2022-08-18T08:07:44.411" v="22" actId="20577"/>
          <ac:spMkLst>
            <pc:docMk/>
            <pc:sldMk cId="1409146701" sldId="2162"/>
            <ac:spMk id="30" creationId="{83A7CCB7-0ADF-47DF-BE5F-EFC9A0AFA032}"/>
          </ac:spMkLst>
        </pc:spChg>
        <pc:spChg chg="mod">
          <ac:chgData name="Eriksson Linda SUS_IS" userId="S::linda.eriksson@livsmedelsverk.se::2ce441ca-e107-497a-a902-a0a3dc874173" providerId="AD" clId="Web-{71B6524B-4E6F-C592-CB0A-A97B5475C82C}" dt="2022-08-18T08:06:46.317" v="9" actId="20577"/>
          <ac:spMkLst>
            <pc:docMk/>
            <pc:sldMk cId="1409146701" sldId="2162"/>
            <ac:spMk id="46" creationId="{5710E074-DEC8-451D-A41A-EF380448CCA8}"/>
          </ac:spMkLst>
        </pc:spChg>
        <pc:spChg chg="mod">
          <ac:chgData name="Eriksson Linda SUS_IS" userId="S::linda.eriksson@livsmedelsverk.se::2ce441ca-e107-497a-a902-a0a3dc874173" providerId="AD" clId="Web-{71B6524B-4E6F-C592-CB0A-A97B5475C82C}" dt="2022-08-18T09:17:16.776" v="202" actId="20577"/>
          <ac:spMkLst>
            <pc:docMk/>
            <pc:sldMk cId="1409146701" sldId="2162"/>
            <ac:spMk id="52" creationId="{3CAA382C-4574-4C27-AB11-951BDE0FAB79}"/>
          </ac:spMkLst>
        </pc:spChg>
        <pc:picChg chg="add mod">
          <ac:chgData name="Eriksson Linda SUS_IS" userId="S::linda.eriksson@livsmedelsverk.se::2ce441ca-e107-497a-a902-a0a3dc874173" providerId="AD" clId="Web-{71B6524B-4E6F-C592-CB0A-A97B5475C82C}" dt="2022-08-18T09:17:18.151" v="203" actId="1076"/>
          <ac:picMkLst>
            <pc:docMk/>
            <pc:sldMk cId="1409146701" sldId="2162"/>
            <ac:picMk id="2" creationId="{547D61F5-9BE4-8EF5-E93F-51962FCF3A02}"/>
          </ac:picMkLst>
        </pc:picChg>
        <pc:picChg chg="add del mod">
          <ac:chgData name="Eriksson Linda SUS_IS" userId="S::linda.eriksson@livsmedelsverk.se::2ce441ca-e107-497a-a902-a0a3dc874173" providerId="AD" clId="Web-{71B6524B-4E6F-C592-CB0A-A97B5475C82C}" dt="2022-08-18T09:16:39.682" v="185"/>
          <ac:picMkLst>
            <pc:docMk/>
            <pc:sldMk cId="1409146701" sldId="2162"/>
            <ac:picMk id="4" creationId="{14C53501-4296-0298-8A8A-000064729E63}"/>
          </ac:picMkLst>
        </pc:picChg>
      </pc:sldChg>
      <pc:sldChg chg="modSp">
        <pc:chgData name="Eriksson Linda SUS_IS" userId="S::linda.eriksson@livsmedelsverk.se::2ce441ca-e107-497a-a902-a0a3dc874173" providerId="AD" clId="Web-{71B6524B-4E6F-C592-CB0A-A97B5475C82C}" dt="2022-08-18T08:24:00.046" v="184"/>
        <pc:sldMkLst>
          <pc:docMk/>
          <pc:sldMk cId="2069216713" sldId="2195"/>
        </pc:sldMkLst>
        <pc:picChg chg="mod">
          <ac:chgData name="Eriksson Linda SUS_IS" userId="S::linda.eriksson@livsmedelsverk.se::2ce441ca-e107-497a-a902-a0a3dc874173" providerId="AD" clId="Web-{71B6524B-4E6F-C592-CB0A-A97B5475C82C}" dt="2022-08-18T08:24:00.046" v="184"/>
          <ac:picMkLst>
            <pc:docMk/>
            <pc:sldMk cId="2069216713" sldId="2195"/>
            <ac:picMk id="3" creationId="{040657F7-44EA-FF7B-6E67-192896006CFE}"/>
          </ac:picMkLst>
        </pc:picChg>
      </pc:sldChg>
      <pc:sldChg chg="modSp">
        <pc:chgData name="Eriksson Linda SUS_IS" userId="S::linda.eriksson@livsmedelsverk.se::2ce441ca-e107-497a-a902-a0a3dc874173" providerId="AD" clId="Web-{71B6524B-4E6F-C592-CB0A-A97B5475C82C}" dt="2022-08-18T08:14:57.049" v="111" actId="20577"/>
        <pc:sldMkLst>
          <pc:docMk/>
          <pc:sldMk cId="50304527" sldId="2204"/>
        </pc:sldMkLst>
        <pc:spChg chg="mod">
          <ac:chgData name="Eriksson Linda SUS_IS" userId="S::linda.eriksson@livsmedelsverk.se::2ce441ca-e107-497a-a902-a0a3dc874173" providerId="AD" clId="Web-{71B6524B-4E6F-C592-CB0A-A97B5475C82C}" dt="2022-08-18T08:14:57.049" v="111" actId="20577"/>
          <ac:spMkLst>
            <pc:docMk/>
            <pc:sldMk cId="50304527" sldId="2204"/>
            <ac:spMk id="2" creationId="{E30922B3-569E-4236-ACA3-0CE9193C82C8}"/>
          </ac:spMkLst>
        </pc:spChg>
      </pc:sldChg>
      <pc:sldChg chg="addSp delSp modSp">
        <pc:chgData name="Eriksson Linda SUS_IS" userId="S::linda.eriksson@livsmedelsverk.se::2ce441ca-e107-497a-a902-a0a3dc874173" providerId="AD" clId="Web-{71B6524B-4E6F-C592-CB0A-A97B5475C82C}" dt="2022-08-18T08:21:18.609" v="156"/>
        <pc:sldMkLst>
          <pc:docMk/>
          <pc:sldMk cId="1742869309" sldId="2216"/>
        </pc:sldMkLst>
        <pc:spChg chg="mod">
          <ac:chgData name="Eriksson Linda SUS_IS" userId="S::linda.eriksson@livsmedelsverk.se::2ce441ca-e107-497a-a902-a0a3dc874173" providerId="AD" clId="Web-{71B6524B-4E6F-C592-CB0A-A97B5475C82C}" dt="2022-08-18T08:21:16.031" v="154" actId="20577"/>
          <ac:spMkLst>
            <pc:docMk/>
            <pc:sldMk cId="1742869309" sldId="2216"/>
            <ac:spMk id="3" creationId="{E0B00602-2E9E-F213-3EC3-8BFCE0B21BD3}"/>
          </ac:spMkLst>
        </pc:spChg>
        <pc:spChg chg="del mod">
          <ac:chgData name="Eriksson Linda SUS_IS" userId="S::linda.eriksson@livsmedelsverk.se::2ce441ca-e107-497a-a902-a0a3dc874173" providerId="AD" clId="Web-{71B6524B-4E6F-C592-CB0A-A97B5475C82C}" dt="2022-08-18T08:21:18.609" v="156"/>
          <ac:spMkLst>
            <pc:docMk/>
            <pc:sldMk cId="1742869309" sldId="2216"/>
            <ac:spMk id="4" creationId="{6EC5A62A-8FA5-3239-36C3-AC2E0A4A029A}"/>
          </ac:spMkLst>
        </pc:spChg>
        <pc:spChg chg="del">
          <ac:chgData name="Eriksson Linda SUS_IS" userId="S::linda.eriksson@livsmedelsverk.se::2ce441ca-e107-497a-a902-a0a3dc874173" providerId="AD" clId="Web-{71B6524B-4E6F-C592-CB0A-A97B5475C82C}" dt="2022-08-18T08:19:02.782" v="120"/>
          <ac:spMkLst>
            <pc:docMk/>
            <pc:sldMk cId="1742869309" sldId="2216"/>
            <ac:spMk id="6" creationId="{6DF23A6A-A7A4-0059-3C74-B6E1C10AC390}"/>
          </ac:spMkLst>
        </pc:spChg>
        <pc:picChg chg="add mod ord modCrop">
          <ac:chgData name="Eriksson Linda SUS_IS" userId="S::linda.eriksson@livsmedelsverk.se::2ce441ca-e107-497a-a902-a0a3dc874173" providerId="AD" clId="Web-{71B6524B-4E6F-C592-CB0A-A97B5475C82C}" dt="2022-08-18T08:19:02.782" v="120"/>
          <ac:picMkLst>
            <pc:docMk/>
            <pc:sldMk cId="1742869309" sldId="2216"/>
            <ac:picMk id="5" creationId="{AB2919F6-8487-4A41-C3CB-51568603598B}"/>
          </ac:picMkLst>
        </pc:picChg>
      </pc:sldChg>
      <pc:sldChg chg="addSp delSp modSp">
        <pc:chgData name="Eriksson Linda SUS_IS" userId="S::linda.eriksson@livsmedelsverk.se::2ce441ca-e107-497a-a902-a0a3dc874173" providerId="AD" clId="Web-{71B6524B-4E6F-C592-CB0A-A97B5475C82C}" dt="2022-08-18T08:18:22.563" v="117"/>
        <pc:sldMkLst>
          <pc:docMk/>
          <pc:sldMk cId="1272505366" sldId="2221"/>
        </pc:sldMkLst>
        <pc:spChg chg="del">
          <ac:chgData name="Eriksson Linda SUS_IS" userId="S::linda.eriksson@livsmedelsverk.se::2ce441ca-e107-497a-a902-a0a3dc874173" providerId="AD" clId="Web-{71B6524B-4E6F-C592-CB0A-A97B5475C82C}" dt="2022-08-18T08:18:22.563" v="117"/>
          <ac:spMkLst>
            <pc:docMk/>
            <pc:sldMk cId="1272505366" sldId="2221"/>
            <ac:spMk id="4" creationId="{FC17CAA3-24CE-8620-EBB6-DE01F1639ECE}"/>
          </ac:spMkLst>
        </pc:spChg>
        <pc:spChg chg="del">
          <ac:chgData name="Eriksson Linda SUS_IS" userId="S::linda.eriksson@livsmedelsverk.se::2ce441ca-e107-497a-a902-a0a3dc874173" providerId="AD" clId="Web-{71B6524B-4E6F-C592-CB0A-A97B5475C82C}" dt="2022-08-18T08:15:06.080" v="112"/>
          <ac:spMkLst>
            <pc:docMk/>
            <pc:sldMk cId="1272505366" sldId="2221"/>
            <ac:spMk id="5" creationId="{AFC55E05-B046-FDF1-92CF-CA5CADB3AF44}"/>
          </ac:spMkLst>
        </pc:spChg>
        <pc:picChg chg="add mod ord modCrop">
          <ac:chgData name="Eriksson Linda SUS_IS" userId="S::linda.eriksson@livsmedelsverk.se::2ce441ca-e107-497a-a902-a0a3dc874173" providerId="AD" clId="Web-{71B6524B-4E6F-C592-CB0A-A97B5475C82C}" dt="2022-08-18T08:18:22.563" v="117"/>
          <ac:picMkLst>
            <pc:docMk/>
            <pc:sldMk cId="1272505366" sldId="2221"/>
            <ac:picMk id="6" creationId="{CF9E098F-6A73-1462-7291-667A0B5FD568}"/>
          </ac:picMkLst>
        </pc:picChg>
      </pc:sldChg>
      <pc:sldChg chg="add del">
        <pc:chgData name="Eriksson Linda SUS_IS" userId="S::linda.eriksson@livsmedelsverk.se::2ce441ca-e107-497a-a902-a0a3dc874173" providerId="AD" clId="Web-{71B6524B-4E6F-C592-CB0A-A97B5475C82C}" dt="2022-08-18T08:17:37.517" v="114"/>
        <pc:sldMkLst>
          <pc:docMk/>
          <pc:sldMk cId="2456775332" sldId="2223"/>
        </pc:sldMkLst>
      </pc:sldChg>
      <pc:sldChg chg="addSp delSp modSp add del">
        <pc:chgData name="Eriksson Linda SUS_IS" userId="S::linda.eriksson@livsmedelsverk.se::2ce441ca-e107-497a-a902-a0a3dc874173" providerId="AD" clId="Web-{71B6524B-4E6F-C592-CB0A-A97B5475C82C}" dt="2022-08-18T08:18:28.485" v="118"/>
        <pc:sldMkLst>
          <pc:docMk/>
          <pc:sldMk cId="3542197164" sldId="2223"/>
        </pc:sldMkLst>
        <pc:spChg chg="add mod">
          <ac:chgData name="Eriksson Linda SUS_IS" userId="S::linda.eriksson@livsmedelsverk.se::2ce441ca-e107-497a-a902-a0a3dc874173" providerId="AD" clId="Web-{71B6524B-4E6F-C592-CB0A-A97B5475C82C}" dt="2022-08-18T08:18:16.907" v="116"/>
          <ac:spMkLst>
            <pc:docMk/>
            <pc:sldMk cId="3542197164" sldId="2223"/>
            <ac:spMk id="5" creationId="{06E3BBE0-6A7F-2D86-78C4-8392AE4528F1}"/>
          </ac:spMkLst>
        </pc:spChg>
        <pc:picChg chg="del">
          <ac:chgData name="Eriksson Linda SUS_IS" userId="S::linda.eriksson@livsmedelsverk.se::2ce441ca-e107-497a-a902-a0a3dc874173" providerId="AD" clId="Web-{71B6524B-4E6F-C592-CB0A-A97B5475C82C}" dt="2022-08-18T08:18:16.907" v="116"/>
          <ac:picMkLst>
            <pc:docMk/>
            <pc:sldMk cId="3542197164" sldId="2223"/>
            <ac:picMk id="7" creationId="{59CD9CF4-EF65-4E2D-8FEA-EE696E418110}"/>
          </ac:picMkLst>
        </pc:picChg>
      </pc:sldChg>
    </pc:docChg>
  </pc:docChgLst>
  <pc:docChgLst>
    <pc:chgData name="Essén Kristina SUS_DI" userId="S::kristina.essen@livsmedelsverket.se::aa9f85cc-8ada-409f-b31d-c62c7a828bf6" providerId="AD" clId="Web-{5C698FDB-0B5B-4B9E-A602-FACE28613F24}"/>
    <pc:docChg chg="mod">
      <pc:chgData name="Essén Kristina SUS_DI" userId="S::kristina.essen@livsmedelsverket.se::aa9f85cc-8ada-409f-b31d-c62c7a828bf6" providerId="AD" clId="Web-{5C698FDB-0B5B-4B9E-A602-FACE28613F24}" dt="2023-03-17T15:10:00.260" v="2"/>
      <pc:docMkLst>
        <pc:docMk/>
      </pc:docMkLst>
      <pc:sldChg chg="addCm">
        <pc:chgData name="Essén Kristina SUS_DI" userId="S::kristina.essen@livsmedelsverket.se::aa9f85cc-8ada-409f-b31d-c62c7a828bf6" providerId="AD" clId="Web-{5C698FDB-0B5B-4B9E-A602-FACE28613F24}" dt="2023-03-17T15:08:30.353" v="1"/>
        <pc:sldMkLst>
          <pc:docMk/>
          <pc:sldMk cId="2005076243" sldId="2400"/>
        </pc:sldMkLst>
        <pc:extLst>
          <p:ext xmlns:p="http://schemas.openxmlformats.org/presentationml/2006/main" uri="{D6D511B9-2390-475A-947B-AFAB55BFBCF1}">
            <pc226:cmChg xmlns:pc226="http://schemas.microsoft.com/office/powerpoint/2022/06/main/command" chg="add">
              <pc226:chgData name="Essén Kristina SUS_DI" userId="S::kristina.essen@livsmedelsverket.se::aa9f85cc-8ada-409f-b31d-c62c7a828bf6" providerId="AD" clId="Web-{5C698FDB-0B5B-4B9E-A602-FACE28613F24}" dt="2023-03-17T15:08:30.353" v="1"/>
              <pc2:cmMkLst xmlns:pc2="http://schemas.microsoft.com/office/powerpoint/2019/9/main/command">
                <pc:docMk/>
                <pc:sldMk cId="2005076243" sldId="2400"/>
                <pc2:cmMk id="{80F14681-38BB-4968-953D-6CC36A68C295}"/>
              </pc2:cmMkLst>
            </pc226:cmChg>
          </p:ext>
        </pc:extLst>
      </pc:sldChg>
      <pc:sldChg chg="addCm">
        <pc:chgData name="Essén Kristina SUS_DI" userId="S::kristina.essen@livsmedelsverket.se::aa9f85cc-8ada-409f-b31d-c62c7a828bf6" providerId="AD" clId="Web-{5C698FDB-0B5B-4B9E-A602-FACE28613F24}" dt="2023-03-17T15:10:00.260" v="2"/>
        <pc:sldMkLst>
          <pc:docMk/>
          <pc:sldMk cId="2973149774" sldId="2486"/>
        </pc:sldMkLst>
        <pc:extLst>
          <p:ext xmlns:p="http://schemas.openxmlformats.org/presentationml/2006/main" uri="{D6D511B9-2390-475A-947B-AFAB55BFBCF1}">
            <pc226:cmChg xmlns:pc226="http://schemas.microsoft.com/office/powerpoint/2022/06/main/command" chg="add">
              <pc226:chgData name="Essén Kristina SUS_DI" userId="S::kristina.essen@livsmedelsverket.se::aa9f85cc-8ada-409f-b31d-c62c7a828bf6" providerId="AD" clId="Web-{5C698FDB-0B5B-4B9E-A602-FACE28613F24}" dt="2023-03-17T15:10:00.260" v="2"/>
              <pc2:cmMkLst xmlns:pc2="http://schemas.microsoft.com/office/powerpoint/2019/9/main/command">
                <pc:docMk/>
                <pc:sldMk cId="2973149774" sldId="2486"/>
                <pc2:cmMk id="{8B9E2D37-0C33-4DAC-B1F9-B81EECDCD845}"/>
              </pc2:cmMkLst>
            </pc226:cmChg>
          </p:ext>
        </pc:ext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C9931B3-0E8D-4FD1-8E9A-99B21E077480}" type="doc">
      <dgm:prSet loTypeId="urn:microsoft.com/office/officeart/2005/8/layout/cycle3" loCatId="cycle" qsTypeId="urn:microsoft.com/office/officeart/2005/8/quickstyle/simple1" qsCatId="simple" csTypeId="urn:microsoft.com/office/officeart/2005/8/colors/accent1_2" csCatId="accent1" phldr="1"/>
      <dgm:spPr/>
      <dgm:t>
        <a:bodyPr/>
        <a:lstStyle/>
        <a:p>
          <a:endParaRPr lang="en-US"/>
        </a:p>
      </dgm:t>
    </dgm:pt>
    <dgm:pt modelId="{E62F3A1A-CE9D-4DA5-A603-CA2C4278E8E7}">
      <dgm:prSet phldrT="[Text]" phldr="0"/>
      <dgm:spPr/>
      <dgm:t>
        <a:bodyPr/>
        <a:lstStyle/>
        <a:p>
          <a:pPr rtl="0"/>
          <a:r>
            <a:rPr lang="en-US" err="1">
              <a:latin typeface="Calibri Light"/>
            </a:rPr>
            <a:t>Insamling</a:t>
          </a:r>
          <a:r>
            <a:rPr lang="en-US">
              <a:latin typeface="Calibri Light"/>
            </a:rPr>
            <a:t> av </a:t>
          </a:r>
          <a:r>
            <a:rPr lang="en-US" err="1">
              <a:latin typeface="Calibri Light"/>
            </a:rPr>
            <a:t>uppgifter</a:t>
          </a:r>
          <a:r>
            <a:rPr lang="en-US">
              <a:latin typeface="Calibri Light"/>
            </a:rPr>
            <a:t> (</a:t>
          </a:r>
          <a:r>
            <a:rPr lang="en-US" err="1">
              <a:latin typeface="Calibri Light"/>
            </a:rPr>
            <a:t>FörRätt</a:t>
          </a:r>
          <a:r>
            <a:rPr lang="en-US">
              <a:latin typeface="Calibri Light"/>
            </a:rPr>
            <a:t>)</a:t>
          </a:r>
          <a:endParaRPr lang="en-US"/>
        </a:p>
      </dgm:t>
    </dgm:pt>
    <dgm:pt modelId="{BAE79A1B-2865-4027-AA0E-B52592FCEBE4}" type="parTrans" cxnId="{408F6A96-9BD5-4172-8006-FB93F959486C}">
      <dgm:prSet/>
      <dgm:spPr/>
      <dgm:t>
        <a:bodyPr/>
        <a:lstStyle/>
        <a:p>
          <a:endParaRPr lang="en-US"/>
        </a:p>
      </dgm:t>
    </dgm:pt>
    <dgm:pt modelId="{7351EA70-A1DC-4324-9A68-A2E2CC71F4AE}" type="sibTrans" cxnId="{408F6A96-9BD5-4172-8006-FB93F959486C}">
      <dgm:prSet/>
      <dgm:spPr/>
      <dgm:t>
        <a:bodyPr/>
        <a:lstStyle/>
        <a:p>
          <a:endParaRPr lang="en-US"/>
        </a:p>
      </dgm:t>
    </dgm:pt>
    <dgm:pt modelId="{E3309F6D-78AC-400A-8759-678C81243641}">
      <dgm:prSet phldrT="[Text]" phldr="0"/>
      <dgm:spPr/>
      <dgm:t>
        <a:bodyPr/>
        <a:lstStyle/>
        <a:p>
          <a:pPr rtl="0"/>
          <a:r>
            <a:rPr lang="en-US">
              <a:latin typeface="Calibri Light"/>
            </a:rPr>
            <a:t>Kontroll med efterhandsdebitering</a:t>
          </a:r>
          <a:endParaRPr lang="en-US"/>
        </a:p>
      </dgm:t>
    </dgm:pt>
    <dgm:pt modelId="{3E86EE7B-6E32-4AA6-8F10-C791F811300F}" type="parTrans" cxnId="{4B1B50E9-BD8B-41A2-B34D-F71EBC47F1AF}">
      <dgm:prSet/>
      <dgm:spPr/>
      <dgm:t>
        <a:bodyPr/>
        <a:lstStyle/>
        <a:p>
          <a:endParaRPr lang="en-US"/>
        </a:p>
      </dgm:t>
    </dgm:pt>
    <dgm:pt modelId="{A2A99080-8AB9-44BD-90D0-8FB2314060F3}" type="sibTrans" cxnId="{4B1B50E9-BD8B-41A2-B34D-F71EBC47F1AF}">
      <dgm:prSet/>
      <dgm:spPr/>
      <dgm:t>
        <a:bodyPr/>
        <a:lstStyle/>
        <a:p>
          <a:endParaRPr lang="en-US"/>
        </a:p>
      </dgm:t>
    </dgm:pt>
    <dgm:pt modelId="{60268FF6-64F7-4F90-A474-BD4E9ED727F9}">
      <dgm:prSet phldrT="[Text]" phldr="0"/>
      <dgm:spPr/>
      <dgm:t>
        <a:bodyPr/>
        <a:lstStyle/>
        <a:p>
          <a:pPr rtl="0"/>
          <a:r>
            <a:rPr lang="en-US">
              <a:latin typeface="Calibri Light"/>
            </a:rPr>
            <a:t>Myndighetsrapporteringen</a:t>
          </a:r>
          <a:endParaRPr lang="en-US"/>
        </a:p>
      </dgm:t>
    </dgm:pt>
    <dgm:pt modelId="{C14EB18C-8ECC-4C82-A5D2-1DB84A669FB7}" type="parTrans" cxnId="{3F07DFAB-19C8-4F2D-B29A-B1EEA9C39818}">
      <dgm:prSet/>
      <dgm:spPr/>
      <dgm:t>
        <a:bodyPr/>
        <a:lstStyle/>
        <a:p>
          <a:endParaRPr lang="en-US"/>
        </a:p>
      </dgm:t>
    </dgm:pt>
    <dgm:pt modelId="{FEF237F0-C963-4042-8E9E-F7DF70A09DB9}" type="sibTrans" cxnId="{3F07DFAB-19C8-4F2D-B29A-B1EEA9C39818}">
      <dgm:prSet/>
      <dgm:spPr/>
      <dgm:t>
        <a:bodyPr/>
        <a:lstStyle/>
        <a:p>
          <a:endParaRPr lang="en-US"/>
        </a:p>
      </dgm:t>
    </dgm:pt>
    <dgm:pt modelId="{41A12BE4-A411-49B8-A8FB-E368B188B844}" type="pres">
      <dgm:prSet presAssocID="{6C9931B3-0E8D-4FD1-8E9A-99B21E077480}" presName="Name0" presStyleCnt="0">
        <dgm:presLayoutVars>
          <dgm:dir/>
          <dgm:resizeHandles val="exact"/>
        </dgm:presLayoutVars>
      </dgm:prSet>
      <dgm:spPr/>
    </dgm:pt>
    <dgm:pt modelId="{A930B7BC-718D-4857-BE2A-2535218F6734}" type="pres">
      <dgm:prSet presAssocID="{6C9931B3-0E8D-4FD1-8E9A-99B21E077480}" presName="cycle" presStyleCnt="0"/>
      <dgm:spPr/>
    </dgm:pt>
    <dgm:pt modelId="{02110873-F228-48B0-BB7E-4F13424E1F95}" type="pres">
      <dgm:prSet presAssocID="{E62F3A1A-CE9D-4DA5-A603-CA2C4278E8E7}" presName="nodeFirstNode" presStyleLbl="node1" presStyleIdx="0" presStyleCnt="3">
        <dgm:presLayoutVars>
          <dgm:bulletEnabled val="1"/>
        </dgm:presLayoutVars>
      </dgm:prSet>
      <dgm:spPr/>
    </dgm:pt>
    <dgm:pt modelId="{21AA31BC-476B-4C36-A859-381010F2CA10}" type="pres">
      <dgm:prSet presAssocID="{7351EA70-A1DC-4324-9A68-A2E2CC71F4AE}" presName="sibTransFirstNode" presStyleLbl="bgShp" presStyleIdx="0" presStyleCnt="1"/>
      <dgm:spPr/>
    </dgm:pt>
    <dgm:pt modelId="{B0713294-2F54-4724-9851-F085824A1345}" type="pres">
      <dgm:prSet presAssocID="{E3309F6D-78AC-400A-8759-678C81243641}" presName="nodeFollowingNodes" presStyleLbl="node1" presStyleIdx="1" presStyleCnt="3">
        <dgm:presLayoutVars>
          <dgm:bulletEnabled val="1"/>
        </dgm:presLayoutVars>
      </dgm:prSet>
      <dgm:spPr/>
    </dgm:pt>
    <dgm:pt modelId="{30D076DC-B37B-4AB9-869A-79859A551D32}" type="pres">
      <dgm:prSet presAssocID="{60268FF6-64F7-4F90-A474-BD4E9ED727F9}" presName="nodeFollowingNodes" presStyleLbl="node1" presStyleIdx="2" presStyleCnt="3">
        <dgm:presLayoutVars>
          <dgm:bulletEnabled val="1"/>
        </dgm:presLayoutVars>
      </dgm:prSet>
      <dgm:spPr/>
    </dgm:pt>
  </dgm:ptLst>
  <dgm:cxnLst>
    <dgm:cxn modelId="{E0778E1E-F34F-4751-95C6-8B821D7A4CC4}" type="presOf" srcId="{6C9931B3-0E8D-4FD1-8E9A-99B21E077480}" destId="{41A12BE4-A411-49B8-A8FB-E368B188B844}" srcOrd="0" destOrd="0" presId="urn:microsoft.com/office/officeart/2005/8/layout/cycle3"/>
    <dgm:cxn modelId="{B8CDAA49-7F82-4E23-A1F5-73DEBD0074DB}" type="presOf" srcId="{E62F3A1A-CE9D-4DA5-A603-CA2C4278E8E7}" destId="{02110873-F228-48B0-BB7E-4F13424E1F95}" srcOrd="0" destOrd="0" presId="urn:microsoft.com/office/officeart/2005/8/layout/cycle3"/>
    <dgm:cxn modelId="{16585282-48EA-44A5-A413-DAC8D41CED92}" type="presOf" srcId="{7351EA70-A1DC-4324-9A68-A2E2CC71F4AE}" destId="{21AA31BC-476B-4C36-A859-381010F2CA10}" srcOrd="0" destOrd="0" presId="urn:microsoft.com/office/officeart/2005/8/layout/cycle3"/>
    <dgm:cxn modelId="{FD812B91-E473-436D-AB94-E051245FD06A}" type="presOf" srcId="{E3309F6D-78AC-400A-8759-678C81243641}" destId="{B0713294-2F54-4724-9851-F085824A1345}" srcOrd="0" destOrd="0" presId="urn:microsoft.com/office/officeart/2005/8/layout/cycle3"/>
    <dgm:cxn modelId="{408F6A96-9BD5-4172-8006-FB93F959486C}" srcId="{6C9931B3-0E8D-4FD1-8E9A-99B21E077480}" destId="{E62F3A1A-CE9D-4DA5-A603-CA2C4278E8E7}" srcOrd="0" destOrd="0" parTransId="{BAE79A1B-2865-4027-AA0E-B52592FCEBE4}" sibTransId="{7351EA70-A1DC-4324-9A68-A2E2CC71F4AE}"/>
    <dgm:cxn modelId="{3F07DFAB-19C8-4F2D-B29A-B1EEA9C39818}" srcId="{6C9931B3-0E8D-4FD1-8E9A-99B21E077480}" destId="{60268FF6-64F7-4F90-A474-BD4E9ED727F9}" srcOrd="2" destOrd="0" parTransId="{C14EB18C-8ECC-4C82-A5D2-1DB84A669FB7}" sibTransId="{FEF237F0-C963-4042-8E9E-F7DF70A09DB9}"/>
    <dgm:cxn modelId="{4B1B50E9-BD8B-41A2-B34D-F71EBC47F1AF}" srcId="{6C9931B3-0E8D-4FD1-8E9A-99B21E077480}" destId="{E3309F6D-78AC-400A-8759-678C81243641}" srcOrd="1" destOrd="0" parTransId="{3E86EE7B-6E32-4AA6-8F10-C791F811300F}" sibTransId="{A2A99080-8AB9-44BD-90D0-8FB2314060F3}"/>
    <dgm:cxn modelId="{2A3C9FF2-6469-4C6D-84A4-0CBEAB1B8158}" type="presOf" srcId="{60268FF6-64F7-4F90-A474-BD4E9ED727F9}" destId="{30D076DC-B37B-4AB9-869A-79859A551D32}" srcOrd="0" destOrd="0" presId="urn:microsoft.com/office/officeart/2005/8/layout/cycle3"/>
    <dgm:cxn modelId="{1ED0FFAA-86EE-4C94-AB4E-92F486A2A5C3}" type="presParOf" srcId="{41A12BE4-A411-49B8-A8FB-E368B188B844}" destId="{A930B7BC-718D-4857-BE2A-2535218F6734}" srcOrd="0" destOrd="0" presId="urn:microsoft.com/office/officeart/2005/8/layout/cycle3"/>
    <dgm:cxn modelId="{C97AA15A-4CA3-4F91-BB18-B28C30397B91}" type="presParOf" srcId="{A930B7BC-718D-4857-BE2A-2535218F6734}" destId="{02110873-F228-48B0-BB7E-4F13424E1F95}" srcOrd="0" destOrd="0" presId="urn:microsoft.com/office/officeart/2005/8/layout/cycle3"/>
    <dgm:cxn modelId="{04B48718-800B-482A-A7FF-83AD8DEF6FAA}" type="presParOf" srcId="{A930B7BC-718D-4857-BE2A-2535218F6734}" destId="{21AA31BC-476B-4C36-A859-381010F2CA10}" srcOrd="1" destOrd="0" presId="urn:microsoft.com/office/officeart/2005/8/layout/cycle3"/>
    <dgm:cxn modelId="{58400259-486D-49CE-80B0-A5CA49199985}" type="presParOf" srcId="{A930B7BC-718D-4857-BE2A-2535218F6734}" destId="{B0713294-2F54-4724-9851-F085824A1345}" srcOrd="2" destOrd="0" presId="urn:microsoft.com/office/officeart/2005/8/layout/cycle3"/>
    <dgm:cxn modelId="{5A4A8135-917A-4134-A80C-1AE509050A2E}" type="presParOf" srcId="{A930B7BC-718D-4857-BE2A-2535218F6734}" destId="{30D076DC-B37B-4AB9-869A-79859A551D32}" srcOrd="3"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EE74E23-339A-422A-9B5F-BD78976B5C90}" type="doc">
      <dgm:prSet loTypeId="urn:microsoft.com/office/officeart/2005/8/layout/funnel1" loCatId="relationship" qsTypeId="urn:microsoft.com/office/officeart/2005/8/quickstyle/simple1" qsCatId="simple" csTypeId="urn:microsoft.com/office/officeart/2005/8/colors/accent1_2" csCatId="accent1" phldr="1"/>
      <dgm:spPr/>
      <dgm:t>
        <a:bodyPr/>
        <a:lstStyle/>
        <a:p>
          <a:endParaRPr lang="sv-SE"/>
        </a:p>
      </dgm:t>
    </dgm:pt>
    <dgm:pt modelId="{10F695C8-63DB-4D60-9B1B-1955EBDCA27B}">
      <dgm:prSet phldrT="[Text]"/>
      <dgm:spPr/>
      <dgm:t>
        <a:bodyPr/>
        <a:lstStyle/>
        <a:p>
          <a:r>
            <a:rPr lang="sv-SE"/>
            <a:t>Information till alla kommuner</a:t>
          </a:r>
        </a:p>
      </dgm:t>
    </dgm:pt>
    <dgm:pt modelId="{2206A058-480E-4084-8888-39D01E3A28EE}" type="parTrans" cxnId="{7D5A9C3C-A89A-40AE-AD65-47763B03BAE9}">
      <dgm:prSet/>
      <dgm:spPr/>
      <dgm:t>
        <a:bodyPr/>
        <a:lstStyle/>
        <a:p>
          <a:endParaRPr lang="sv-SE"/>
        </a:p>
      </dgm:t>
    </dgm:pt>
    <dgm:pt modelId="{281202D9-EC2D-4253-8FDB-869824C8E405}" type="sibTrans" cxnId="{7D5A9C3C-A89A-40AE-AD65-47763B03BAE9}">
      <dgm:prSet/>
      <dgm:spPr/>
      <dgm:t>
        <a:bodyPr/>
        <a:lstStyle/>
        <a:p>
          <a:endParaRPr lang="sv-SE"/>
        </a:p>
      </dgm:t>
    </dgm:pt>
    <dgm:pt modelId="{28E92B10-0BE0-4664-961F-F5DAE293B1C7}">
      <dgm:prSet phldrT="[Text]"/>
      <dgm:spPr/>
      <dgm:t>
        <a:bodyPr/>
        <a:lstStyle/>
        <a:p>
          <a:r>
            <a:rPr lang="sv-SE"/>
            <a:t>Kommuner: frivilligt ansluter till  </a:t>
          </a:r>
          <a:r>
            <a:rPr lang="sv-SE" err="1"/>
            <a:t>arb</a:t>
          </a:r>
          <a:r>
            <a:rPr lang="sv-SE"/>
            <a:t> (9 </a:t>
          </a:r>
          <a:r>
            <a:rPr lang="sv-SE" err="1"/>
            <a:t>st</a:t>
          </a:r>
          <a:r>
            <a:rPr lang="sv-SE"/>
            <a:t>) och ref grupp (30 </a:t>
          </a:r>
          <a:r>
            <a:rPr lang="sv-SE" err="1"/>
            <a:t>st</a:t>
          </a:r>
          <a:r>
            <a:rPr lang="sv-SE"/>
            <a:t>)</a:t>
          </a:r>
        </a:p>
      </dgm:t>
    </dgm:pt>
    <dgm:pt modelId="{D0547909-8EE3-45D3-9FDA-1CAFCFE640B5}" type="parTrans" cxnId="{DFF5FA30-CF2B-444F-8FC1-53EFDBEB5479}">
      <dgm:prSet/>
      <dgm:spPr/>
      <dgm:t>
        <a:bodyPr/>
        <a:lstStyle/>
        <a:p>
          <a:endParaRPr lang="sv-SE"/>
        </a:p>
      </dgm:t>
    </dgm:pt>
    <dgm:pt modelId="{BE23F302-1BBB-4736-8B31-6C4B7CEAEA06}" type="sibTrans" cxnId="{DFF5FA30-CF2B-444F-8FC1-53EFDBEB5479}">
      <dgm:prSet/>
      <dgm:spPr/>
      <dgm:t>
        <a:bodyPr/>
        <a:lstStyle/>
        <a:p>
          <a:endParaRPr lang="sv-SE"/>
        </a:p>
      </dgm:t>
    </dgm:pt>
    <dgm:pt modelId="{A90728A0-D21E-4476-AC6F-8293C17AD904}">
      <dgm:prSet phldrT="[Text]"/>
      <dgm:spPr/>
      <dgm:t>
        <a:bodyPr/>
        <a:lstStyle/>
        <a:p>
          <a:r>
            <a:rPr lang="sv-SE"/>
            <a:t>Leverantörer pekas ut</a:t>
          </a:r>
        </a:p>
      </dgm:t>
    </dgm:pt>
    <dgm:pt modelId="{5FB8995C-AAEE-4A9D-9179-28ED5FB061B8}" type="parTrans" cxnId="{5BC3061A-CF7D-4CD2-B3B2-7142D10EDB10}">
      <dgm:prSet/>
      <dgm:spPr/>
      <dgm:t>
        <a:bodyPr/>
        <a:lstStyle/>
        <a:p>
          <a:endParaRPr lang="sv-SE"/>
        </a:p>
      </dgm:t>
    </dgm:pt>
    <dgm:pt modelId="{5A065E18-8C21-4868-A884-10732C1F0DC9}" type="sibTrans" cxnId="{5BC3061A-CF7D-4CD2-B3B2-7142D10EDB10}">
      <dgm:prSet/>
      <dgm:spPr/>
      <dgm:t>
        <a:bodyPr/>
        <a:lstStyle/>
        <a:p>
          <a:endParaRPr lang="sv-SE"/>
        </a:p>
      </dgm:t>
    </dgm:pt>
    <dgm:pt modelId="{D5F92A81-DFB3-4BA2-84BC-EEDFA68A65CF}">
      <dgm:prSet phldrT="[Text]"/>
      <dgm:spPr/>
      <dgm:t>
        <a:bodyPr/>
        <a:lstStyle/>
        <a:p>
          <a:r>
            <a:rPr lang="sv-SE"/>
            <a:t>Övriga leverantörer informeras och kan ansluta om kommun vill</a:t>
          </a:r>
        </a:p>
      </dgm:t>
    </dgm:pt>
    <dgm:pt modelId="{7D96FE36-577D-4B3A-976A-1346FC128F48}" type="parTrans" cxnId="{1E5DD55E-8E8C-4F29-894A-FA9B93AF04DB}">
      <dgm:prSet/>
      <dgm:spPr/>
      <dgm:t>
        <a:bodyPr/>
        <a:lstStyle/>
        <a:p>
          <a:endParaRPr lang="sv-SE"/>
        </a:p>
      </dgm:t>
    </dgm:pt>
    <dgm:pt modelId="{2E83B572-374E-45C3-AAB7-4C39385C7202}" type="sibTrans" cxnId="{1E5DD55E-8E8C-4F29-894A-FA9B93AF04DB}">
      <dgm:prSet/>
      <dgm:spPr/>
      <dgm:t>
        <a:bodyPr/>
        <a:lstStyle/>
        <a:p>
          <a:endParaRPr lang="sv-SE"/>
        </a:p>
      </dgm:t>
    </dgm:pt>
    <dgm:pt modelId="{0E32A61B-6396-40D2-A366-0052A782159E}">
      <dgm:prSet phldrT="[Text]" custT="1"/>
      <dgm:spPr/>
      <dgm:t>
        <a:bodyPr/>
        <a:lstStyle/>
        <a:p>
          <a:pPr rtl="0"/>
          <a:r>
            <a:rPr lang="sv-SE" sz="2000" b="0">
              <a:latin typeface="+mj-lt"/>
            </a:rPr>
            <a:t>Kravspecifikationer tas fram gemensamt</a:t>
          </a:r>
        </a:p>
        <a:p>
          <a:pPr rtl="0"/>
          <a:r>
            <a:rPr lang="sv-SE" sz="2000" b="0">
              <a:latin typeface="+mj-lt"/>
            </a:rPr>
            <a:t>Leverantörer bygger </a:t>
          </a:r>
          <a:r>
            <a:rPr lang="sv-SE" sz="2000" b="0" err="1">
              <a:latin typeface="+mj-lt"/>
            </a:rPr>
            <a:t>etjänster</a:t>
          </a:r>
          <a:r>
            <a:rPr lang="sv-SE" sz="2000" b="0">
              <a:latin typeface="+mj-lt"/>
            </a:rPr>
            <a:t> och </a:t>
          </a:r>
          <a:r>
            <a:rPr lang="sv-SE" sz="2000" b="0" err="1">
              <a:latin typeface="+mj-lt"/>
            </a:rPr>
            <a:t>APIer</a:t>
          </a:r>
          <a:r>
            <a:rPr lang="sv-SE" sz="2000" b="0">
              <a:latin typeface="+mj-lt"/>
            </a:rPr>
            <a:t> </a:t>
          </a:r>
        </a:p>
        <a:p>
          <a:pPr rtl="0"/>
          <a:r>
            <a:rPr lang="sv-SE" sz="2000" b="0">
              <a:latin typeface="+mj-lt"/>
            </a:rPr>
            <a:t>(</a:t>
          </a:r>
          <a:r>
            <a:rPr lang="sv-SE" sz="2000" b="0" i="1">
              <a:latin typeface="+mj-lt"/>
            </a:rPr>
            <a:t>vissa tillgängliggör via </a:t>
          </a:r>
          <a:r>
            <a:rPr lang="sv-SE" sz="2000" b="0" i="1" err="1">
              <a:latin typeface="+mj-lt"/>
            </a:rPr>
            <a:t>communities</a:t>
          </a:r>
          <a:r>
            <a:rPr lang="sv-SE" sz="2000" b="0" i="1">
              <a:latin typeface="+mj-lt"/>
            </a:rPr>
            <a:t>, andra som paket</a:t>
          </a:r>
          <a:r>
            <a:rPr lang="sv-SE" sz="2000" b="0">
              <a:latin typeface="+mj-lt"/>
            </a:rPr>
            <a:t>)</a:t>
          </a:r>
        </a:p>
      </dgm:t>
    </dgm:pt>
    <dgm:pt modelId="{F16EE3CF-385A-4396-A1CC-001FF1B3BDA4}" type="parTrans" cxnId="{8B60DE8C-1D71-4CB5-8931-961E2AA772B8}">
      <dgm:prSet/>
      <dgm:spPr/>
      <dgm:t>
        <a:bodyPr/>
        <a:lstStyle/>
        <a:p>
          <a:endParaRPr lang="sv-SE"/>
        </a:p>
      </dgm:t>
    </dgm:pt>
    <dgm:pt modelId="{7C8B632F-3650-4B1C-AAAF-635AF9434F48}" type="sibTrans" cxnId="{8B60DE8C-1D71-4CB5-8931-961E2AA772B8}">
      <dgm:prSet/>
      <dgm:spPr/>
      <dgm:t>
        <a:bodyPr/>
        <a:lstStyle/>
        <a:p>
          <a:endParaRPr lang="sv-SE"/>
        </a:p>
      </dgm:t>
    </dgm:pt>
    <dgm:pt modelId="{491279CA-AE17-4109-BD8E-65E43544BE88}" type="pres">
      <dgm:prSet presAssocID="{4EE74E23-339A-422A-9B5F-BD78976B5C90}" presName="Name0" presStyleCnt="0">
        <dgm:presLayoutVars>
          <dgm:chMax val="4"/>
          <dgm:resizeHandles val="exact"/>
        </dgm:presLayoutVars>
      </dgm:prSet>
      <dgm:spPr/>
    </dgm:pt>
    <dgm:pt modelId="{C92559A4-3934-450D-A946-C887CF8CBD28}" type="pres">
      <dgm:prSet presAssocID="{4EE74E23-339A-422A-9B5F-BD78976B5C90}" presName="ellipse" presStyleLbl="trBgShp" presStyleIdx="0" presStyleCnt="1" custLinFactNeighborY="-1749"/>
      <dgm:spPr/>
    </dgm:pt>
    <dgm:pt modelId="{A03C92F6-CCB8-45DF-BAE2-5B3BB927910D}" type="pres">
      <dgm:prSet presAssocID="{4EE74E23-339A-422A-9B5F-BD78976B5C90}" presName="arrow1" presStyleLbl="fgShp" presStyleIdx="0" presStyleCnt="1" custScaleY="154566" custLinFactNeighborX="17764" custLinFactNeighborY="-40687"/>
      <dgm:spPr/>
    </dgm:pt>
    <dgm:pt modelId="{A4449A34-2B53-43E4-944C-0D3FE8119474}" type="pres">
      <dgm:prSet presAssocID="{4EE74E23-339A-422A-9B5F-BD78976B5C90}" presName="rectangle" presStyleLbl="revTx" presStyleIdx="0" presStyleCnt="1" custScaleX="211339" custLinFactNeighborY="981">
        <dgm:presLayoutVars>
          <dgm:bulletEnabled val="1"/>
        </dgm:presLayoutVars>
      </dgm:prSet>
      <dgm:spPr/>
    </dgm:pt>
    <dgm:pt modelId="{63894487-CDCC-461B-B774-797C1D6B2E3D}" type="pres">
      <dgm:prSet presAssocID="{28E92B10-0BE0-4664-961F-F5DAE293B1C7}" presName="item1" presStyleLbl="node1" presStyleIdx="0" presStyleCnt="3">
        <dgm:presLayoutVars>
          <dgm:bulletEnabled val="1"/>
        </dgm:presLayoutVars>
      </dgm:prSet>
      <dgm:spPr/>
    </dgm:pt>
    <dgm:pt modelId="{07FD29A0-99BA-4E50-B017-4ED3A4B71CDF}" type="pres">
      <dgm:prSet presAssocID="{A90728A0-D21E-4476-AC6F-8293C17AD904}" presName="item2" presStyleLbl="node1" presStyleIdx="1" presStyleCnt="3" custLinFactNeighborX="3486" custLinFactNeighborY="-2324">
        <dgm:presLayoutVars>
          <dgm:bulletEnabled val="1"/>
        </dgm:presLayoutVars>
      </dgm:prSet>
      <dgm:spPr/>
    </dgm:pt>
    <dgm:pt modelId="{86A5EEC0-8B5C-4551-8C41-F82ACEA6DA1E}" type="pres">
      <dgm:prSet presAssocID="{0E32A61B-6396-40D2-A366-0052A782159E}" presName="item3" presStyleLbl="node1" presStyleIdx="2" presStyleCnt="3" custLinFactNeighborX="4648" custLinFactNeighborY="-11039">
        <dgm:presLayoutVars>
          <dgm:bulletEnabled val="1"/>
        </dgm:presLayoutVars>
      </dgm:prSet>
      <dgm:spPr/>
    </dgm:pt>
    <dgm:pt modelId="{AD3F3A4B-93C8-48B6-9785-92F5A48A9436}" type="pres">
      <dgm:prSet presAssocID="{4EE74E23-339A-422A-9B5F-BD78976B5C90}" presName="funnel" presStyleLbl="trAlignAcc1" presStyleIdx="0" presStyleCnt="1" custScaleX="105676" custScaleY="105775" custLinFactNeighborX="3431" custLinFactNeighborY="-1840"/>
      <dgm:spPr/>
    </dgm:pt>
  </dgm:ptLst>
  <dgm:cxnLst>
    <dgm:cxn modelId="{DC97F814-9505-48C5-A82F-7BBF3B8E029D}" type="presOf" srcId="{28E92B10-0BE0-4664-961F-F5DAE293B1C7}" destId="{07FD29A0-99BA-4E50-B017-4ED3A4B71CDF}" srcOrd="0" destOrd="0" presId="urn:microsoft.com/office/officeart/2005/8/layout/funnel1"/>
    <dgm:cxn modelId="{5BC3061A-CF7D-4CD2-B3B2-7142D10EDB10}" srcId="{4EE74E23-339A-422A-9B5F-BD78976B5C90}" destId="{A90728A0-D21E-4476-AC6F-8293C17AD904}" srcOrd="2" destOrd="0" parTransId="{5FB8995C-AAEE-4A9D-9179-28ED5FB061B8}" sibTransId="{5A065E18-8C21-4868-A884-10732C1F0DC9}"/>
    <dgm:cxn modelId="{D2353123-B58D-46F1-A95B-5661183010BB}" type="presOf" srcId="{10F695C8-63DB-4D60-9B1B-1955EBDCA27B}" destId="{86A5EEC0-8B5C-4551-8C41-F82ACEA6DA1E}" srcOrd="0" destOrd="0" presId="urn:microsoft.com/office/officeart/2005/8/layout/funnel1"/>
    <dgm:cxn modelId="{A4EC9827-23AB-439C-8F77-311223376C11}" type="presOf" srcId="{A90728A0-D21E-4476-AC6F-8293C17AD904}" destId="{63894487-CDCC-461B-B774-797C1D6B2E3D}" srcOrd="0" destOrd="0" presId="urn:microsoft.com/office/officeart/2005/8/layout/funnel1"/>
    <dgm:cxn modelId="{DFF5FA30-CF2B-444F-8FC1-53EFDBEB5479}" srcId="{4EE74E23-339A-422A-9B5F-BD78976B5C90}" destId="{28E92B10-0BE0-4664-961F-F5DAE293B1C7}" srcOrd="1" destOrd="0" parTransId="{D0547909-8EE3-45D3-9FDA-1CAFCFE640B5}" sibTransId="{BE23F302-1BBB-4736-8B31-6C4B7CEAEA06}"/>
    <dgm:cxn modelId="{7D5A9C3C-A89A-40AE-AD65-47763B03BAE9}" srcId="{4EE74E23-339A-422A-9B5F-BD78976B5C90}" destId="{10F695C8-63DB-4D60-9B1B-1955EBDCA27B}" srcOrd="0" destOrd="0" parTransId="{2206A058-480E-4084-8888-39D01E3A28EE}" sibTransId="{281202D9-EC2D-4253-8FDB-869824C8E405}"/>
    <dgm:cxn modelId="{1E5DD55E-8E8C-4F29-894A-FA9B93AF04DB}" srcId="{A90728A0-D21E-4476-AC6F-8293C17AD904}" destId="{D5F92A81-DFB3-4BA2-84BC-EEDFA68A65CF}" srcOrd="0" destOrd="0" parTransId="{7D96FE36-577D-4B3A-976A-1346FC128F48}" sibTransId="{2E83B572-374E-45C3-AAB7-4C39385C7202}"/>
    <dgm:cxn modelId="{7E786C44-C729-4F19-81DF-98C6B54C8BDF}" type="presOf" srcId="{0E32A61B-6396-40D2-A366-0052A782159E}" destId="{A4449A34-2B53-43E4-944C-0D3FE8119474}" srcOrd="0" destOrd="0" presId="urn:microsoft.com/office/officeart/2005/8/layout/funnel1"/>
    <dgm:cxn modelId="{8B60DE8C-1D71-4CB5-8931-961E2AA772B8}" srcId="{4EE74E23-339A-422A-9B5F-BD78976B5C90}" destId="{0E32A61B-6396-40D2-A366-0052A782159E}" srcOrd="3" destOrd="0" parTransId="{F16EE3CF-385A-4396-A1CC-001FF1B3BDA4}" sibTransId="{7C8B632F-3650-4B1C-AAAF-635AF9434F48}"/>
    <dgm:cxn modelId="{2A2D058D-0078-427F-8311-34548BC2250B}" type="presOf" srcId="{D5F92A81-DFB3-4BA2-84BC-EEDFA68A65CF}" destId="{63894487-CDCC-461B-B774-797C1D6B2E3D}" srcOrd="0" destOrd="1" presId="urn:microsoft.com/office/officeart/2005/8/layout/funnel1"/>
    <dgm:cxn modelId="{6139FACA-7CF4-4C0E-9658-C0084B8A7373}" type="presOf" srcId="{4EE74E23-339A-422A-9B5F-BD78976B5C90}" destId="{491279CA-AE17-4109-BD8E-65E43544BE88}" srcOrd="0" destOrd="0" presId="urn:microsoft.com/office/officeart/2005/8/layout/funnel1"/>
    <dgm:cxn modelId="{F29D3E6D-245F-4268-9C86-72652171FDD3}" type="presParOf" srcId="{491279CA-AE17-4109-BD8E-65E43544BE88}" destId="{C92559A4-3934-450D-A946-C887CF8CBD28}" srcOrd="0" destOrd="0" presId="urn:microsoft.com/office/officeart/2005/8/layout/funnel1"/>
    <dgm:cxn modelId="{A774DF71-753F-4E93-B923-8CD74D45A352}" type="presParOf" srcId="{491279CA-AE17-4109-BD8E-65E43544BE88}" destId="{A03C92F6-CCB8-45DF-BAE2-5B3BB927910D}" srcOrd="1" destOrd="0" presId="urn:microsoft.com/office/officeart/2005/8/layout/funnel1"/>
    <dgm:cxn modelId="{41BED252-BA3C-49FB-8218-8C39C802362B}" type="presParOf" srcId="{491279CA-AE17-4109-BD8E-65E43544BE88}" destId="{A4449A34-2B53-43E4-944C-0D3FE8119474}" srcOrd="2" destOrd="0" presId="urn:microsoft.com/office/officeart/2005/8/layout/funnel1"/>
    <dgm:cxn modelId="{05B2F7C8-64E8-456D-93FE-4B58309AD86E}" type="presParOf" srcId="{491279CA-AE17-4109-BD8E-65E43544BE88}" destId="{63894487-CDCC-461B-B774-797C1D6B2E3D}" srcOrd="3" destOrd="0" presId="urn:microsoft.com/office/officeart/2005/8/layout/funnel1"/>
    <dgm:cxn modelId="{9CE263E9-BC49-4192-B018-A17A31982B67}" type="presParOf" srcId="{491279CA-AE17-4109-BD8E-65E43544BE88}" destId="{07FD29A0-99BA-4E50-B017-4ED3A4B71CDF}" srcOrd="4" destOrd="0" presId="urn:microsoft.com/office/officeart/2005/8/layout/funnel1"/>
    <dgm:cxn modelId="{9B31CC69-EC69-44F6-9FDC-8EB9800EC40D}" type="presParOf" srcId="{491279CA-AE17-4109-BD8E-65E43544BE88}" destId="{86A5EEC0-8B5C-4551-8C41-F82ACEA6DA1E}" srcOrd="5" destOrd="0" presId="urn:microsoft.com/office/officeart/2005/8/layout/funnel1"/>
    <dgm:cxn modelId="{75F80E67-94DC-42E9-A236-3DF4CCF55E58}" type="presParOf" srcId="{491279CA-AE17-4109-BD8E-65E43544BE88}" destId="{AD3F3A4B-93C8-48B6-9785-92F5A48A9436}" srcOrd="6" destOrd="0" presId="urn:microsoft.com/office/officeart/2005/8/layout/funne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AA31BC-476B-4C36-A859-381010F2CA10}">
      <dsp:nvSpPr>
        <dsp:cNvPr id="0" name=""/>
        <dsp:cNvSpPr/>
      </dsp:nvSpPr>
      <dsp:spPr>
        <a:xfrm>
          <a:off x="1073459" y="415441"/>
          <a:ext cx="4675551" cy="4675551"/>
        </a:xfrm>
        <a:prstGeom prst="circularArrow">
          <a:avLst>
            <a:gd name="adj1" fmla="val 5689"/>
            <a:gd name="adj2" fmla="val 340510"/>
            <a:gd name="adj3" fmla="val 12438482"/>
            <a:gd name="adj4" fmla="val 18257830"/>
            <a:gd name="adj5" fmla="val 5908"/>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2110873-F228-48B0-BB7E-4F13424E1F95}">
      <dsp:nvSpPr>
        <dsp:cNvPr id="0" name=""/>
        <dsp:cNvSpPr/>
      </dsp:nvSpPr>
      <dsp:spPr>
        <a:xfrm>
          <a:off x="1772243" y="674845"/>
          <a:ext cx="3277983" cy="163899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rtl="0">
            <a:lnSpc>
              <a:spcPct val="90000"/>
            </a:lnSpc>
            <a:spcBef>
              <a:spcPct val="0"/>
            </a:spcBef>
            <a:spcAft>
              <a:spcPct val="35000"/>
            </a:spcAft>
            <a:buNone/>
          </a:pPr>
          <a:r>
            <a:rPr lang="en-US" sz="2100" kern="1200" err="1">
              <a:latin typeface="Calibri Light"/>
            </a:rPr>
            <a:t>Insamling</a:t>
          </a:r>
          <a:r>
            <a:rPr lang="en-US" sz="2100" kern="1200">
              <a:latin typeface="Calibri Light"/>
            </a:rPr>
            <a:t> av </a:t>
          </a:r>
          <a:r>
            <a:rPr lang="en-US" sz="2100" kern="1200" err="1">
              <a:latin typeface="Calibri Light"/>
            </a:rPr>
            <a:t>uppgifter</a:t>
          </a:r>
          <a:r>
            <a:rPr lang="en-US" sz="2100" kern="1200">
              <a:latin typeface="Calibri Light"/>
            </a:rPr>
            <a:t> (</a:t>
          </a:r>
          <a:r>
            <a:rPr lang="en-US" sz="2100" kern="1200" err="1">
              <a:latin typeface="Calibri Light"/>
            </a:rPr>
            <a:t>FörRätt</a:t>
          </a:r>
          <a:r>
            <a:rPr lang="en-US" sz="2100" kern="1200">
              <a:latin typeface="Calibri Light"/>
            </a:rPr>
            <a:t>)</a:t>
          </a:r>
          <a:endParaRPr lang="en-US" sz="2100" kern="1200"/>
        </a:p>
      </dsp:txBody>
      <dsp:txXfrm>
        <a:off x="1852252" y="754854"/>
        <a:ext cx="3117965" cy="1478973"/>
      </dsp:txXfrm>
    </dsp:sp>
    <dsp:sp modelId="{B0713294-2F54-4724-9851-F085824A1345}">
      <dsp:nvSpPr>
        <dsp:cNvPr id="0" name=""/>
        <dsp:cNvSpPr/>
      </dsp:nvSpPr>
      <dsp:spPr>
        <a:xfrm>
          <a:off x="3544298" y="3744134"/>
          <a:ext cx="3277983" cy="163899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rtl="0">
            <a:lnSpc>
              <a:spcPct val="90000"/>
            </a:lnSpc>
            <a:spcBef>
              <a:spcPct val="0"/>
            </a:spcBef>
            <a:spcAft>
              <a:spcPct val="35000"/>
            </a:spcAft>
            <a:buNone/>
          </a:pPr>
          <a:r>
            <a:rPr lang="en-US" sz="2100" kern="1200">
              <a:latin typeface="Calibri Light"/>
            </a:rPr>
            <a:t>Kontroll med efterhandsdebitering</a:t>
          </a:r>
          <a:endParaRPr lang="en-US" sz="2100" kern="1200"/>
        </a:p>
      </dsp:txBody>
      <dsp:txXfrm>
        <a:off x="3624307" y="3824143"/>
        <a:ext cx="3117965" cy="1478973"/>
      </dsp:txXfrm>
    </dsp:sp>
    <dsp:sp modelId="{30D076DC-B37B-4AB9-869A-79859A551D32}">
      <dsp:nvSpPr>
        <dsp:cNvPr id="0" name=""/>
        <dsp:cNvSpPr/>
      </dsp:nvSpPr>
      <dsp:spPr>
        <a:xfrm>
          <a:off x="187" y="3744134"/>
          <a:ext cx="3277983" cy="163899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rtl="0">
            <a:lnSpc>
              <a:spcPct val="90000"/>
            </a:lnSpc>
            <a:spcBef>
              <a:spcPct val="0"/>
            </a:spcBef>
            <a:spcAft>
              <a:spcPct val="35000"/>
            </a:spcAft>
            <a:buNone/>
          </a:pPr>
          <a:r>
            <a:rPr lang="en-US" sz="2100" kern="1200">
              <a:latin typeface="Calibri Light"/>
            </a:rPr>
            <a:t>Myndighetsrapporteringen</a:t>
          </a:r>
          <a:endParaRPr lang="en-US" sz="2100" kern="1200"/>
        </a:p>
      </dsp:txBody>
      <dsp:txXfrm>
        <a:off x="80196" y="3824143"/>
        <a:ext cx="3117965" cy="147897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2559A4-3934-450D-A946-C887CF8CBD28}">
      <dsp:nvSpPr>
        <dsp:cNvPr id="0" name=""/>
        <dsp:cNvSpPr/>
      </dsp:nvSpPr>
      <dsp:spPr>
        <a:xfrm>
          <a:off x="3529598" y="261844"/>
          <a:ext cx="4606011" cy="1599607"/>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03C92F6-CCB8-45DF-BAE2-5B3BB927910D}">
      <dsp:nvSpPr>
        <dsp:cNvPr id="0" name=""/>
        <dsp:cNvSpPr/>
      </dsp:nvSpPr>
      <dsp:spPr>
        <a:xfrm>
          <a:off x="5551995" y="3818412"/>
          <a:ext cx="892637" cy="883017"/>
        </a:xfrm>
        <a:prstGeom prst="down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4449A34-2B53-43E4-944C-0D3FE8119474}">
      <dsp:nvSpPr>
        <dsp:cNvPr id="0" name=""/>
        <dsp:cNvSpPr/>
      </dsp:nvSpPr>
      <dsp:spPr>
        <a:xfrm>
          <a:off x="1312164" y="4663747"/>
          <a:ext cx="9055162" cy="10711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ctr" anchorCtr="0">
          <a:noAutofit/>
        </a:bodyPr>
        <a:lstStyle/>
        <a:p>
          <a:pPr marL="0" lvl="0" indent="0" algn="ctr" defTabSz="889000" rtl="0">
            <a:lnSpc>
              <a:spcPct val="90000"/>
            </a:lnSpc>
            <a:spcBef>
              <a:spcPct val="0"/>
            </a:spcBef>
            <a:spcAft>
              <a:spcPct val="35000"/>
            </a:spcAft>
            <a:buNone/>
          </a:pPr>
          <a:r>
            <a:rPr lang="sv-SE" sz="2000" b="0" kern="1200">
              <a:latin typeface="+mj-lt"/>
            </a:rPr>
            <a:t>Kravspecifikationer tas fram gemensamt</a:t>
          </a:r>
        </a:p>
        <a:p>
          <a:pPr marL="0" lvl="0" indent="0" algn="ctr" defTabSz="889000" rtl="0">
            <a:lnSpc>
              <a:spcPct val="90000"/>
            </a:lnSpc>
            <a:spcBef>
              <a:spcPct val="0"/>
            </a:spcBef>
            <a:spcAft>
              <a:spcPct val="35000"/>
            </a:spcAft>
            <a:buNone/>
          </a:pPr>
          <a:r>
            <a:rPr lang="sv-SE" sz="2000" b="0" kern="1200">
              <a:latin typeface="+mj-lt"/>
            </a:rPr>
            <a:t>Leverantörer bygger </a:t>
          </a:r>
          <a:r>
            <a:rPr lang="sv-SE" sz="2000" b="0" kern="1200" err="1">
              <a:latin typeface="+mj-lt"/>
            </a:rPr>
            <a:t>etjänster</a:t>
          </a:r>
          <a:r>
            <a:rPr lang="sv-SE" sz="2000" b="0" kern="1200">
              <a:latin typeface="+mj-lt"/>
            </a:rPr>
            <a:t> och </a:t>
          </a:r>
          <a:r>
            <a:rPr lang="sv-SE" sz="2000" b="0" kern="1200" err="1">
              <a:latin typeface="+mj-lt"/>
            </a:rPr>
            <a:t>APIer</a:t>
          </a:r>
          <a:r>
            <a:rPr lang="sv-SE" sz="2000" b="0" kern="1200">
              <a:latin typeface="+mj-lt"/>
            </a:rPr>
            <a:t> </a:t>
          </a:r>
        </a:p>
        <a:p>
          <a:pPr marL="0" lvl="0" indent="0" algn="ctr" defTabSz="889000" rtl="0">
            <a:lnSpc>
              <a:spcPct val="90000"/>
            </a:lnSpc>
            <a:spcBef>
              <a:spcPct val="0"/>
            </a:spcBef>
            <a:spcAft>
              <a:spcPct val="35000"/>
            </a:spcAft>
            <a:buNone/>
          </a:pPr>
          <a:r>
            <a:rPr lang="sv-SE" sz="2000" b="0" kern="1200">
              <a:latin typeface="+mj-lt"/>
            </a:rPr>
            <a:t>(</a:t>
          </a:r>
          <a:r>
            <a:rPr lang="sv-SE" sz="2000" b="0" i="1" kern="1200">
              <a:latin typeface="+mj-lt"/>
            </a:rPr>
            <a:t>vissa tillgängliggör via </a:t>
          </a:r>
          <a:r>
            <a:rPr lang="sv-SE" sz="2000" b="0" i="1" kern="1200" err="1">
              <a:latin typeface="+mj-lt"/>
            </a:rPr>
            <a:t>communities</a:t>
          </a:r>
          <a:r>
            <a:rPr lang="sv-SE" sz="2000" b="0" i="1" kern="1200">
              <a:latin typeface="+mj-lt"/>
            </a:rPr>
            <a:t>, andra som paket</a:t>
          </a:r>
          <a:r>
            <a:rPr lang="sv-SE" sz="2000" b="0" kern="1200">
              <a:latin typeface="+mj-lt"/>
            </a:rPr>
            <a:t>)</a:t>
          </a:r>
        </a:p>
      </dsp:txBody>
      <dsp:txXfrm>
        <a:off x="1312164" y="4663747"/>
        <a:ext cx="9055162" cy="1071165"/>
      </dsp:txXfrm>
    </dsp:sp>
    <dsp:sp modelId="{63894487-CDCC-461B-B774-797C1D6B2E3D}">
      <dsp:nvSpPr>
        <dsp:cNvPr id="0" name=""/>
        <dsp:cNvSpPr/>
      </dsp:nvSpPr>
      <dsp:spPr>
        <a:xfrm>
          <a:off x="5204187" y="2012970"/>
          <a:ext cx="1606748" cy="160674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l" defTabSz="577850">
            <a:lnSpc>
              <a:spcPct val="90000"/>
            </a:lnSpc>
            <a:spcBef>
              <a:spcPct val="0"/>
            </a:spcBef>
            <a:spcAft>
              <a:spcPct val="35000"/>
            </a:spcAft>
            <a:buNone/>
          </a:pPr>
          <a:r>
            <a:rPr lang="sv-SE" sz="1300" kern="1200"/>
            <a:t>Leverantörer pekas ut</a:t>
          </a:r>
        </a:p>
        <a:p>
          <a:pPr marL="57150" lvl="1" indent="-57150" algn="l" defTabSz="444500">
            <a:lnSpc>
              <a:spcPct val="90000"/>
            </a:lnSpc>
            <a:spcBef>
              <a:spcPct val="0"/>
            </a:spcBef>
            <a:spcAft>
              <a:spcPct val="15000"/>
            </a:spcAft>
            <a:buChar char="•"/>
          </a:pPr>
          <a:r>
            <a:rPr lang="sv-SE" sz="1000" kern="1200"/>
            <a:t>Övriga leverantörer informeras och kan ansluta om kommun vill</a:t>
          </a:r>
        </a:p>
      </dsp:txBody>
      <dsp:txXfrm>
        <a:off x="5439490" y="2248273"/>
        <a:ext cx="1136142" cy="1136142"/>
      </dsp:txXfrm>
    </dsp:sp>
    <dsp:sp modelId="{07FD29A0-99BA-4E50-B017-4ED3A4B71CDF}">
      <dsp:nvSpPr>
        <dsp:cNvPr id="0" name=""/>
        <dsp:cNvSpPr/>
      </dsp:nvSpPr>
      <dsp:spPr>
        <a:xfrm>
          <a:off x="4110481" y="770210"/>
          <a:ext cx="1606748" cy="160674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sv-SE" sz="1300" kern="1200"/>
            <a:t>Kommuner: frivilligt ansluter till  </a:t>
          </a:r>
          <a:r>
            <a:rPr lang="sv-SE" sz="1300" kern="1200" err="1"/>
            <a:t>arb</a:t>
          </a:r>
          <a:r>
            <a:rPr lang="sv-SE" sz="1300" kern="1200"/>
            <a:t> (9 </a:t>
          </a:r>
          <a:r>
            <a:rPr lang="sv-SE" sz="1300" kern="1200" err="1"/>
            <a:t>st</a:t>
          </a:r>
          <a:r>
            <a:rPr lang="sv-SE" sz="1300" kern="1200"/>
            <a:t>) och ref grupp (30 </a:t>
          </a:r>
          <a:r>
            <a:rPr lang="sv-SE" sz="1300" kern="1200" err="1"/>
            <a:t>st</a:t>
          </a:r>
          <a:r>
            <a:rPr lang="sv-SE" sz="1300" kern="1200"/>
            <a:t>)</a:t>
          </a:r>
        </a:p>
      </dsp:txBody>
      <dsp:txXfrm>
        <a:off x="4345784" y="1005513"/>
        <a:ext cx="1136142" cy="1136142"/>
      </dsp:txXfrm>
    </dsp:sp>
    <dsp:sp modelId="{86A5EEC0-8B5C-4551-8C41-F82ACEA6DA1E}">
      <dsp:nvSpPr>
        <dsp:cNvPr id="0" name=""/>
        <dsp:cNvSpPr/>
      </dsp:nvSpPr>
      <dsp:spPr>
        <a:xfrm>
          <a:off x="5771605" y="241706"/>
          <a:ext cx="1606748" cy="160674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sv-SE" sz="1300" kern="1200"/>
            <a:t>Information till alla kommuner</a:t>
          </a:r>
        </a:p>
      </dsp:txBody>
      <dsp:txXfrm>
        <a:off x="6006908" y="477009"/>
        <a:ext cx="1136142" cy="1136142"/>
      </dsp:txXfrm>
    </dsp:sp>
    <dsp:sp modelId="{AD3F3A4B-93C8-48B6-9785-92F5A48A9436}">
      <dsp:nvSpPr>
        <dsp:cNvPr id="0" name=""/>
        <dsp:cNvSpPr/>
      </dsp:nvSpPr>
      <dsp:spPr>
        <a:xfrm>
          <a:off x="3370002" y="-22030"/>
          <a:ext cx="5282502" cy="4229961"/>
        </a:xfrm>
        <a:prstGeom prst="funnel">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AEEB0F2-9DD3-4214-A3B2-21EC891AAF17}" type="datetimeFigureOut">
              <a:rPr lang="sv-SE" smtClean="0"/>
              <a:t>2023-03-20</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9217EEF-02C6-4B05-90BF-C85023F5C3D0}" type="slidenum">
              <a:rPr lang="sv-SE" smtClean="0"/>
              <a:t>‹#›</a:t>
            </a:fld>
            <a:endParaRPr lang="sv-SE"/>
          </a:p>
        </p:txBody>
      </p:sp>
    </p:spTree>
    <p:extLst>
      <p:ext uri="{BB962C8B-B14F-4D97-AF65-F5344CB8AC3E}">
        <p14:creationId xmlns:p14="http://schemas.microsoft.com/office/powerpoint/2010/main" val="7777057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eur01.safelinks.protection.outlook.com/?url=https%3A%2F%2Ftestservice.karlskrona.se%2FBVGuide&amp;data=05%7C01%7C%7Cd839ea758133460654ab08da327d8092%7Ca28f98eaf0f949e4929579ee826679e2%7C0%7C0%7C637877811873736870%7CUnknown%7CTWFpbGZsb3d8eyJWIjoiMC4wLjAwMDAiLCJQIjoiV2luMzIiLCJBTiI6Ik1haWwiLCJXVCI6Mn0%3D%7C3000%7C%7C%7C&amp;sdata=ivIeNl83YBsYu%2BNOQo%2BUTJ%2BjykBPKQlWZ%2F8a1V3foeU%3D&amp;reserved=0" TargetMode="External"/><Relationship Id="rId2" Type="http://schemas.openxmlformats.org/officeDocument/2006/relationships/slide" Target="../slides/slide28.xml"/><Relationship Id="rId1" Type="http://schemas.openxmlformats.org/officeDocument/2006/relationships/notesMaster" Target="../notesMasters/notesMaster1.xml"/><Relationship Id="rId6" Type="http://schemas.openxmlformats.org/officeDocument/2006/relationships/hyperlink" Target="https://kontrollwiki.livsmedelsverket.se/artikel/645/fragor-och-svar-om-forslag-till-ny-riskklassningsmodell-" TargetMode="External"/><Relationship Id="rId5" Type="http://schemas.openxmlformats.org/officeDocument/2006/relationships/hyperlink" Target="https://kontrollwiki.livsmedelsverket.se/artikel/436/forslag-till-ny-riskklassningsmodell-for-livsmedelskontroll" TargetMode="External"/><Relationship Id="rId4" Type="http://schemas.openxmlformats.org/officeDocument/2006/relationships/hyperlink" Target="https://norrkoping.nordicpeak.com/livsmedelforratt" TargetMode="Externa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cs typeface="Calibri"/>
              </a:rPr>
              <a:t>KRISTINA och INGELA</a:t>
            </a:r>
          </a:p>
        </p:txBody>
      </p:sp>
      <p:sp>
        <p:nvSpPr>
          <p:cNvPr id="4" name="Platshållare för bildnummer 3"/>
          <p:cNvSpPr>
            <a:spLocks noGrp="1"/>
          </p:cNvSpPr>
          <p:nvPr>
            <p:ph type="sldNum" sz="quarter" idx="10"/>
          </p:nvPr>
        </p:nvSpPr>
        <p:spPr/>
        <p:txBody>
          <a:bodyPr/>
          <a:lstStyle/>
          <a:p>
            <a:fld id="{19217EEF-02C6-4B05-90BF-C85023F5C3D0}" type="slidenum">
              <a:rPr lang="sv-SE" smtClean="0"/>
              <a:t>1</a:t>
            </a:fld>
            <a:endParaRPr lang="sv-SE"/>
          </a:p>
        </p:txBody>
      </p:sp>
    </p:spTree>
    <p:extLst>
      <p:ext uri="{BB962C8B-B14F-4D97-AF65-F5344CB8AC3E}">
        <p14:creationId xmlns:p14="http://schemas.microsoft.com/office/powerpoint/2010/main" val="4470220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9685">
              <a:spcBef>
                <a:spcPts val="363"/>
              </a:spcBef>
            </a:pPr>
            <a:r>
              <a:rPr lang="sv-SE" sz="2000">
                <a:ea typeface="+mn-lt"/>
                <a:cs typeface="+mn-lt"/>
              </a:rPr>
              <a:t>INGELA</a:t>
            </a:r>
          </a:p>
          <a:p>
            <a:pPr marL="159385" indent="-139700">
              <a:spcBef>
                <a:spcPts val="363"/>
              </a:spcBef>
              <a:buFont typeface="Arial"/>
              <a:buChar char="•"/>
            </a:pPr>
            <a:endParaRPr lang="sv-SE" sz="2000">
              <a:ea typeface="+mn-lt"/>
              <a:cs typeface="+mn-lt"/>
            </a:endParaRPr>
          </a:p>
          <a:p>
            <a:pPr marL="159385" indent="-139700">
              <a:spcBef>
                <a:spcPts val="363"/>
              </a:spcBef>
              <a:buFont typeface="Arial"/>
              <a:buChar char="•"/>
            </a:pPr>
            <a:r>
              <a:rPr lang="sv-SE" sz="2000">
                <a:ea typeface="+mn-lt"/>
                <a:cs typeface="+mn-lt"/>
              </a:rPr>
              <a:t>Det ställs stora krav på att kontrollen ska bli mer likvärdig, träffsäker och effektiv. Den nya riskklassningsmodellen innebär en stor förändring och en stor arbetsinsats. </a:t>
            </a:r>
            <a:endParaRPr lang="en-US">
              <a:ea typeface="+mn-lt"/>
              <a:cs typeface="+mn-lt"/>
            </a:endParaRPr>
          </a:p>
          <a:p>
            <a:pPr marL="429260" lvl="1" indent="-175895">
              <a:spcBef>
                <a:spcPts val="363"/>
              </a:spcBef>
              <a:buFont typeface="Arial"/>
              <a:buChar char="•"/>
            </a:pPr>
            <a:r>
              <a:rPr lang="sv-SE" sz="1800">
                <a:ea typeface="+mn-lt"/>
                <a:cs typeface="+mn-lt"/>
              </a:rPr>
              <a:t>Cirka 90 000 anläggningar ska klassas om i nya modellen under 2023. </a:t>
            </a:r>
            <a:endParaRPr lang="en-US" sz="1800">
              <a:cs typeface="Calibri"/>
            </a:endParaRPr>
          </a:p>
          <a:p>
            <a:pPr marL="429260" lvl="1" indent="-175895">
              <a:spcBef>
                <a:spcPts val="363"/>
              </a:spcBef>
              <a:buFont typeface="Arial"/>
              <a:buChar char="•"/>
            </a:pPr>
            <a:endParaRPr lang="sv-SE" sz="1800">
              <a:ea typeface="+mn-lt"/>
              <a:cs typeface="+mn-lt"/>
            </a:endParaRPr>
          </a:p>
          <a:p>
            <a:pPr marL="159385" indent="-139700">
              <a:spcBef>
                <a:spcPts val="363"/>
              </a:spcBef>
              <a:buFont typeface="Arial"/>
              <a:buChar char="•"/>
            </a:pPr>
            <a:r>
              <a:rPr lang="sv-SE" sz="2000">
                <a:ea typeface="+mn-lt"/>
                <a:cs typeface="+mn-lt"/>
              </a:rPr>
              <a:t>Gemensamt kravställda e-tjänster är ett bra tillvägagångssätt för att stötta denna arbetsinsats. Livsmedelsverket och Tillväxtverket samordnar kravställningen mot alla systemleverantörer i nära samarbete med utvecklingskommuner, istället för att varje kommun skulle behöva göra detta arbete enskilt.  </a:t>
            </a:r>
          </a:p>
          <a:p>
            <a:pPr marL="159385" indent="-139700">
              <a:spcBef>
                <a:spcPts val="363"/>
              </a:spcBef>
              <a:buFont typeface="Arial"/>
              <a:buChar char="•"/>
            </a:pPr>
            <a:endParaRPr lang="sv-SE" sz="2000">
              <a:ea typeface="+mn-lt"/>
              <a:cs typeface="+mn-lt"/>
            </a:endParaRPr>
          </a:p>
          <a:p>
            <a:pPr marL="159385" indent="-139700">
              <a:spcBef>
                <a:spcPts val="363"/>
              </a:spcBef>
              <a:buFont typeface="Arial"/>
              <a:buChar char="•"/>
            </a:pPr>
            <a:r>
              <a:rPr lang="sv-SE" sz="2000">
                <a:ea typeface="+mn-lt"/>
                <a:cs typeface="+mn-lt"/>
              </a:rPr>
              <a:t>EU-krav på digitala tjänster och att en uppgift inlämnas en gång (SDG-förordningen) kommer bli oerhört kostsam för kommunerna om inte samverkan utvecklas.   </a:t>
            </a:r>
            <a:endParaRPr lang="sv-SE" sz="1600">
              <a:ea typeface="+mn-lt"/>
              <a:cs typeface="+mn-lt"/>
            </a:endParaRPr>
          </a:p>
          <a:p>
            <a:pPr marL="159385" indent="-139700">
              <a:spcBef>
                <a:spcPts val="363"/>
              </a:spcBef>
              <a:buFont typeface="Arial"/>
              <a:buChar char="•"/>
            </a:pPr>
            <a:endParaRPr lang="en-US">
              <a:cs typeface="Calibri"/>
            </a:endParaRPr>
          </a:p>
        </p:txBody>
      </p:sp>
      <p:sp>
        <p:nvSpPr>
          <p:cNvPr id="4" name="Platshållare för bildnummer 3"/>
          <p:cNvSpPr>
            <a:spLocks noGrp="1"/>
          </p:cNvSpPr>
          <p:nvPr>
            <p:ph type="sldNum" sz="quarter" idx="5"/>
          </p:nvPr>
        </p:nvSpPr>
        <p:spPr/>
        <p:txBody>
          <a:bodyPr/>
          <a:lstStyle/>
          <a:p>
            <a:fld id="{19217EEF-02C6-4B05-90BF-C85023F5C3D0}" type="slidenum">
              <a:rPr lang="sv-SE" smtClean="0"/>
              <a:t>10</a:t>
            </a:fld>
            <a:endParaRPr lang="sv-SE"/>
          </a:p>
        </p:txBody>
      </p:sp>
    </p:spTree>
    <p:extLst>
      <p:ext uri="{BB962C8B-B14F-4D97-AF65-F5344CB8AC3E}">
        <p14:creationId xmlns:p14="http://schemas.microsoft.com/office/powerpoint/2010/main" val="38971709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253365" lvl="1" indent="0">
              <a:spcBef>
                <a:spcPts val="363"/>
              </a:spcBef>
              <a:buNone/>
            </a:pPr>
            <a:r>
              <a:rPr lang="sv-SE">
                <a:ea typeface="+mn-lt"/>
                <a:cs typeface="+mn-lt"/>
              </a:rPr>
              <a:t>INGELA </a:t>
            </a:r>
            <a:endParaRPr lang="en-US">
              <a:cs typeface="Calibri"/>
            </a:endParaRPr>
          </a:p>
          <a:p>
            <a:pPr marL="429260" lvl="1" indent="-175895">
              <a:spcBef>
                <a:spcPts val="363"/>
              </a:spcBef>
              <a:buFont typeface="Arial"/>
              <a:buChar char="•"/>
            </a:pPr>
            <a:endParaRPr lang="sv-SE">
              <a:ea typeface="+mn-lt"/>
              <a:cs typeface="+mn-lt"/>
            </a:endParaRPr>
          </a:p>
          <a:p>
            <a:pPr marL="159385" indent="-139700">
              <a:spcBef>
                <a:spcPts val="363"/>
              </a:spcBef>
              <a:buFont typeface="Arial"/>
              <a:buChar char="•"/>
            </a:pPr>
            <a:r>
              <a:rPr lang="sv-SE" sz="2400" b="1">
                <a:ea typeface="+mn-lt"/>
                <a:cs typeface="+mn-lt"/>
              </a:rPr>
              <a:t>Arbetsbördan minskar </a:t>
            </a:r>
            <a:r>
              <a:rPr lang="sv-SE" sz="2400">
                <a:ea typeface="+mn-lt"/>
                <a:cs typeface="+mn-lt"/>
              </a:rPr>
              <a:t>för varje kommun</a:t>
            </a:r>
            <a:br>
              <a:rPr lang="sv-SE" sz="2400">
                <a:ea typeface="+mn-lt"/>
                <a:cs typeface="+mn-lt"/>
              </a:rPr>
            </a:br>
            <a:endParaRPr lang="sv-SE" sz="2400">
              <a:ea typeface="+mn-lt"/>
              <a:cs typeface="+mn-lt"/>
            </a:endParaRPr>
          </a:p>
          <a:p>
            <a:pPr marL="159385" indent="-139700">
              <a:spcBef>
                <a:spcPts val="363"/>
              </a:spcBef>
              <a:buFont typeface="Arial"/>
              <a:buChar char="•"/>
            </a:pPr>
            <a:r>
              <a:rPr lang="sv-SE" sz="2400" b="1">
                <a:ea typeface="+mn-lt"/>
                <a:cs typeface="+mn-lt"/>
              </a:rPr>
              <a:t>Enhetlig informationsinhämtning</a:t>
            </a:r>
            <a:r>
              <a:rPr lang="sv-SE" sz="2400">
                <a:ea typeface="+mn-lt"/>
                <a:cs typeface="+mn-lt"/>
              </a:rPr>
              <a:t> ger förutsättningar för samma resultat i olika kommuner</a:t>
            </a:r>
          </a:p>
          <a:p>
            <a:pPr marL="159385" indent="-139700">
              <a:spcBef>
                <a:spcPts val="363"/>
              </a:spcBef>
              <a:buFont typeface="Arial"/>
              <a:buChar char="•"/>
            </a:pPr>
            <a:endParaRPr lang="sv-SE" sz="2400">
              <a:ea typeface="+mn-lt"/>
              <a:cs typeface="+mn-lt"/>
            </a:endParaRPr>
          </a:p>
          <a:p>
            <a:pPr marL="159385" indent="-139700">
              <a:spcBef>
                <a:spcPts val="363"/>
              </a:spcBef>
              <a:buFont typeface="Arial"/>
              <a:buChar char="•"/>
            </a:pPr>
            <a:r>
              <a:rPr lang="sv-SE" sz="2400" b="1">
                <a:ea typeface="+mn-lt"/>
                <a:cs typeface="+mn-lt"/>
              </a:rPr>
              <a:t>Möjliga spin off-effekter </a:t>
            </a:r>
            <a:r>
              <a:rPr lang="sv-SE" sz="2400">
                <a:ea typeface="+mn-lt"/>
                <a:cs typeface="+mn-lt"/>
              </a:rPr>
              <a:t>- ex. inom SDG, nationellt anläggningsregister, digitaliserad rapportering</a:t>
            </a:r>
          </a:p>
          <a:p>
            <a:endParaRPr lang="sv-SE" baseline="0"/>
          </a:p>
          <a:p>
            <a:endParaRPr lang="sv-SE" baseline="0"/>
          </a:p>
          <a:p>
            <a:r>
              <a:rPr lang="sv-SE">
                <a:cs typeface="Calibri"/>
              </a:rPr>
              <a:t>BUDSKAP:</a:t>
            </a:r>
            <a:r>
              <a:rPr lang="sv-SE"/>
              <a:t> Det här är målsättningen och anledningen till en digital</a:t>
            </a:r>
            <a:r>
              <a:rPr lang="sv-SE" baseline="0"/>
              <a:t> tjänst:</a:t>
            </a:r>
            <a:endParaRPr lang="sv-SE">
              <a:cs typeface="Calibri"/>
            </a:endParaRPr>
          </a:p>
          <a:p>
            <a:pPr marL="504190" lvl="1" indent="-234950">
              <a:buFont typeface="+mj-lt"/>
              <a:buAutoNum type="arabicPeriod"/>
            </a:pPr>
            <a:r>
              <a:rPr lang="sv-SE"/>
              <a:t>Enklare och effektivare för företagarna – För att åstadkomma det måste vi få det att hänga ihop</a:t>
            </a:r>
            <a:endParaRPr lang="sv-SE">
              <a:cs typeface="Calibri" panose="020F0502020204030204"/>
            </a:endParaRPr>
          </a:p>
          <a:p>
            <a:pPr marL="504190" lvl="1" indent="-234950">
              <a:buFont typeface="+mj-lt"/>
              <a:buAutoNum type="arabicPeriod"/>
            </a:pPr>
            <a:r>
              <a:rPr lang="sv-SE"/>
              <a:t>Enklare och effektivare registrering och klassning för kommunerna</a:t>
            </a:r>
            <a:endParaRPr lang="sv-SE">
              <a:cs typeface="Calibri" panose="020F0502020204030204"/>
            </a:endParaRPr>
          </a:p>
          <a:p>
            <a:pPr marL="504190" lvl="1" indent="-234950">
              <a:buFont typeface="+mj-lt"/>
              <a:buAutoNum type="arabicPeriod"/>
            </a:pPr>
            <a:r>
              <a:rPr lang="sv-SE"/>
              <a:t>Kontroll likvärdig och riskbaserad livsmedelskontroll – För</a:t>
            </a:r>
            <a:r>
              <a:rPr lang="sv-SE" baseline="0"/>
              <a:t> att åstadkomma det behöver vi</a:t>
            </a:r>
            <a:r>
              <a:rPr lang="sv-SE"/>
              <a:t> </a:t>
            </a:r>
            <a:r>
              <a:rPr lang="sv-SE">
                <a:ea typeface="+mn-lt"/>
                <a:cs typeface="+mn-lt"/>
              </a:rPr>
              <a:t>standardisera, göra lika</a:t>
            </a:r>
            <a:endParaRPr lang="sv-SE">
              <a:cs typeface="Calibri" panose="020F0502020204030204"/>
            </a:endParaRPr>
          </a:p>
          <a:p>
            <a:pPr marL="0" indent="0">
              <a:buNone/>
            </a:pPr>
            <a:br>
              <a:rPr lang="sv-SE" sz="2400">
                <a:ea typeface="+mn-lt"/>
                <a:cs typeface="+mn-lt"/>
              </a:rPr>
            </a:br>
            <a:r>
              <a:rPr lang="sv-SE"/>
              <a:t>Genom att ta fram e-tjänster vill Livsmedelsverket och Tillväxtverket förenkla för livsmedelsföretagen att lämna uppgifter till sina respektive kommuner på ett enhetligt sätt, oavsett vilken mottagande kommun är. E-tjänster och ny riskklassning ger förutsättningar att öka digitaliseringen i kontrollen. Detta kommer att gynna kommunerna genom: </a:t>
            </a:r>
            <a:endParaRPr lang="sv-SE" sz="2400">
              <a:cs typeface="Calibri" panose="020F0502020204030204"/>
            </a:endParaRPr>
          </a:p>
          <a:p>
            <a:r>
              <a:rPr lang="sv-SE"/>
              <a:t>snabbare och effektivare handläggningsprocesser och därmed minskade kostnader tack vare digitala flöden i handläggningen </a:t>
            </a:r>
            <a:endParaRPr lang="sv-SE">
              <a:cs typeface="Calibri"/>
            </a:endParaRPr>
          </a:p>
          <a:p>
            <a:pPr marL="285750" indent="-285750">
              <a:buFont typeface="Arial"/>
              <a:buChar char="•"/>
            </a:pPr>
            <a:r>
              <a:rPr lang="sv-SE"/>
              <a:t>besparing av resurser genom att kommuner slipper utveckla eget material i form av e-tjänst och/eller blanketter </a:t>
            </a:r>
            <a:endParaRPr lang="sv-SE">
              <a:cs typeface="Calibri"/>
            </a:endParaRPr>
          </a:p>
          <a:p>
            <a:pPr marL="285750" indent="-285750">
              <a:buFont typeface="Arial"/>
              <a:buChar char="•"/>
            </a:pPr>
            <a:r>
              <a:rPr lang="sv-SE"/>
              <a:t>enhetlighet mellan kommuner vilket underlättar samarbete </a:t>
            </a:r>
            <a:endParaRPr lang="sv-SE">
              <a:cs typeface="Calibri"/>
            </a:endParaRPr>
          </a:p>
          <a:p>
            <a:pPr marL="285750" indent="-285750">
              <a:buFont typeface="Arial"/>
              <a:buChar char="•"/>
            </a:pPr>
            <a:r>
              <a:rPr lang="sv-SE"/>
              <a:t>på sikt underlättar detta kommunernas möjlighet att uppfylla kraven inom SDG </a:t>
            </a:r>
            <a:endParaRPr lang="sv-SE">
              <a:cs typeface="Calibri"/>
            </a:endParaRPr>
          </a:p>
          <a:p>
            <a:pPr marL="159385" indent="-139700">
              <a:spcBef>
                <a:spcPts val="397"/>
              </a:spcBef>
              <a:spcAft>
                <a:spcPts val="476"/>
              </a:spcAft>
            </a:pPr>
            <a:endParaRPr lang="sv-SE" sz="2400">
              <a:cs typeface="Calibri"/>
            </a:endParaRPr>
          </a:p>
          <a:p>
            <a:pPr marL="159424" indent="-139985">
              <a:spcBef>
                <a:spcPts val="397"/>
              </a:spcBef>
              <a:spcAft>
                <a:spcPts val="477"/>
              </a:spcAft>
            </a:pPr>
            <a:endParaRPr lang="sv-SE" sz="2400">
              <a:ea typeface="+mn-lt"/>
              <a:cs typeface="+mn-lt"/>
            </a:endParaRPr>
          </a:p>
          <a:p>
            <a:pPr marL="159385" indent="-139700">
              <a:spcBef>
                <a:spcPts val="397"/>
              </a:spcBef>
              <a:spcAft>
                <a:spcPts val="477"/>
              </a:spcAft>
            </a:pPr>
            <a:r>
              <a:rPr lang="sv-SE" sz="2400">
                <a:ea typeface="+mn-lt"/>
                <a:cs typeface="+mn-lt"/>
              </a:rPr>
              <a:t>Enkelt och likvärdigt är ett gemensamt mål</a:t>
            </a:r>
          </a:p>
          <a:p>
            <a:pPr marL="159424" indent="-139985">
              <a:spcBef>
                <a:spcPts val="397"/>
              </a:spcBef>
              <a:spcAft>
                <a:spcPts val="477"/>
              </a:spcAft>
            </a:pPr>
            <a:endParaRPr lang="sv-SE" sz="2400">
              <a:ea typeface="+mn-lt"/>
              <a:cs typeface="+mn-lt"/>
            </a:endParaRPr>
          </a:p>
          <a:p>
            <a:pPr marL="631825" lvl="1" indent="-342900">
              <a:spcBef>
                <a:spcPts val="397"/>
              </a:spcBef>
              <a:spcAft>
                <a:spcPts val="477"/>
              </a:spcAft>
              <a:buFont typeface="Wingdings" panose="05000000000000000000" pitchFamily="2" charset="2"/>
              <a:buChar char="à"/>
            </a:pPr>
            <a:r>
              <a:rPr lang="sv-SE" sz="2200">
                <a:ea typeface="+mn-lt"/>
                <a:cs typeface="+mn-lt"/>
              </a:rPr>
              <a:t>Möjlighet att lämna uppgifter till olika kommuner på ett enhetligt sätt skulle medföra förenkling för livsmedelsföretagare</a:t>
            </a:r>
          </a:p>
          <a:p>
            <a:pPr marL="631825" lvl="1" indent="-342900">
              <a:spcBef>
                <a:spcPts val="397"/>
              </a:spcBef>
              <a:spcAft>
                <a:spcPts val="477"/>
              </a:spcAft>
              <a:buFont typeface="Wingdings" panose="05000000000000000000" pitchFamily="2" charset="2"/>
              <a:buChar char="à"/>
            </a:pPr>
            <a:r>
              <a:rPr lang="sv-SE" sz="2200">
                <a:ea typeface="+mn-lt"/>
                <a:cs typeface="+mn-lt"/>
              </a:rPr>
              <a:t>Enhetlig information vid uppgiftslämningen ger förutsättning för enhetliga bedömningar mellan kommunerna, vilket företagarna efterlyser</a:t>
            </a:r>
            <a:endParaRPr lang="sv-SE" sz="2200">
              <a:cs typeface="Calibri"/>
            </a:endParaRPr>
          </a:p>
          <a:p>
            <a:endParaRPr lang="sv-SE" baseline="0"/>
          </a:p>
          <a:p>
            <a:r>
              <a:rPr lang="sv-SE" sz="1200" b="0" i="0" kern="1200">
                <a:solidFill>
                  <a:schemeClr val="tx1"/>
                </a:solidFill>
                <a:effectLst/>
                <a:latin typeface="+mn-lt"/>
                <a:ea typeface="+mn-ea"/>
                <a:cs typeface="+mn-cs"/>
              </a:rPr>
              <a:t>E-tjänster och ny riskklassning ger förutsättningar för att öka digitaliseringen i kontrollen. Detta gynnar kommunerna genom</a:t>
            </a:r>
          </a:p>
          <a:p>
            <a:r>
              <a:rPr lang="sv-SE" sz="1200" b="0" i="0" kern="1200">
                <a:solidFill>
                  <a:schemeClr val="tx1"/>
                </a:solidFill>
                <a:effectLst/>
                <a:latin typeface="+mn-lt"/>
                <a:ea typeface="+mn-ea"/>
                <a:cs typeface="+mn-cs"/>
              </a:rPr>
              <a:t>snabbare och effektivare handläggningsprocesser och därmed minskade kostnader</a:t>
            </a:r>
          </a:p>
          <a:p>
            <a:r>
              <a:rPr lang="sv-SE" sz="1200" b="0" i="0" kern="1200">
                <a:solidFill>
                  <a:schemeClr val="tx1"/>
                </a:solidFill>
                <a:effectLst/>
                <a:latin typeface="+mn-lt"/>
                <a:ea typeface="+mn-ea"/>
                <a:cs typeface="+mn-cs"/>
              </a:rPr>
              <a:t>besparing av resurser eftersom kommuner slipper utveckla eget material i form av e-tjänst och/eller blanketter</a:t>
            </a:r>
          </a:p>
          <a:p>
            <a:r>
              <a:rPr lang="sv-SE" sz="1200" b="0" i="0" kern="1200">
                <a:solidFill>
                  <a:schemeClr val="tx1"/>
                </a:solidFill>
                <a:effectLst/>
                <a:latin typeface="+mn-lt"/>
                <a:ea typeface="+mn-ea"/>
                <a:cs typeface="+mn-cs"/>
              </a:rPr>
              <a:t>enhetlighet mellan kommuner vilket underlättar samarbete</a:t>
            </a:r>
          </a:p>
          <a:p>
            <a:r>
              <a:rPr lang="sv-SE" sz="1200" b="0" i="0" kern="1200">
                <a:solidFill>
                  <a:schemeClr val="tx1"/>
                </a:solidFill>
                <a:effectLst/>
                <a:latin typeface="+mn-lt"/>
                <a:ea typeface="+mn-ea"/>
                <a:cs typeface="+mn-cs"/>
              </a:rPr>
              <a:t>att på sikt underlätta för kommunerna att uppfylla EU kraven inom SDG (</a:t>
            </a:r>
            <a:r>
              <a:rPr lang="sv-SE" sz="1200" b="0" i="0" kern="1200" err="1">
                <a:solidFill>
                  <a:schemeClr val="tx1"/>
                </a:solidFill>
                <a:effectLst/>
                <a:latin typeface="+mn-lt"/>
                <a:ea typeface="+mn-ea"/>
                <a:cs typeface="+mn-cs"/>
              </a:rPr>
              <a:t>Single</a:t>
            </a:r>
            <a:r>
              <a:rPr lang="sv-SE" sz="1200" b="0" i="0" kern="1200">
                <a:solidFill>
                  <a:schemeClr val="tx1"/>
                </a:solidFill>
                <a:effectLst/>
                <a:latin typeface="+mn-lt"/>
                <a:ea typeface="+mn-ea"/>
                <a:cs typeface="+mn-cs"/>
              </a:rPr>
              <a:t> Digital </a:t>
            </a:r>
            <a:r>
              <a:rPr lang="sv-SE" sz="1200" b="0" i="0" kern="1200" err="1">
                <a:solidFill>
                  <a:schemeClr val="tx1"/>
                </a:solidFill>
                <a:effectLst/>
                <a:latin typeface="+mn-lt"/>
                <a:ea typeface="+mn-ea"/>
                <a:cs typeface="+mn-cs"/>
              </a:rPr>
              <a:t>Gateway</a:t>
            </a:r>
            <a:r>
              <a:rPr lang="sv-SE" sz="1200" b="0" i="0" kern="1200">
                <a:solidFill>
                  <a:schemeClr val="tx1"/>
                </a:solidFill>
                <a:effectLst/>
                <a:latin typeface="+mn-lt"/>
                <a:ea typeface="+mn-ea"/>
                <a:cs typeface="+mn-cs"/>
              </a:rPr>
              <a:t>).</a:t>
            </a:r>
          </a:p>
          <a:p>
            <a:r>
              <a:rPr lang="sv-SE" sz="1200" b="0" i="0" kern="1200">
                <a:solidFill>
                  <a:schemeClr val="tx1"/>
                </a:solidFill>
                <a:effectLst/>
                <a:latin typeface="+mn-lt"/>
                <a:ea typeface="+mn-ea"/>
                <a:cs typeface="+mn-cs"/>
              </a:rPr>
              <a:t>Tjänsten specificeras centralt men realiseras lokalt hos kommuner. Det betyder att varje kommun har en egen tjänst som byggts enligt samma mall som </a:t>
            </a:r>
            <a:r>
              <a:rPr lang="sv-SE" sz="1200" b="0" i="0" kern="1200" err="1">
                <a:solidFill>
                  <a:schemeClr val="tx1"/>
                </a:solidFill>
                <a:effectLst/>
                <a:latin typeface="+mn-lt"/>
                <a:ea typeface="+mn-ea"/>
                <a:cs typeface="+mn-cs"/>
              </a:rPr>
              <a:t>FörRätt</a:t>
            </a:r>
            <a:r>
              <a:rPr lang="sv-SE" sz="1200" b="0" i="0" kern="1200">
                <a:solidFill>
                  <a:schemeClr val="tx1"/>
                </a:solidFill>
                <a:effectLst/>
                <a:latin typeface="+mn-lt"/>
                <a:ea typeface="+mn-ea"/>
                <a:cs typeface="+mn-cs"/>
              </a:rPr>
              <a:t>-projektet specificerat. Tjänsten och specifikationen sprids  via  e-tjänsteplattformar och behöver kopplas ihop med  aktuella verksamhetssystem i kommunen.</a:t>
            </a:r>
          </a:p>
          <a:p>
            <a:endParaRPr lang="sv-SE"/>
          </a:p>
        </p:txBody>
      </p:sp>
      <p:sp>
        <p:nvSpPr>
          <p:cNvPr id="4" name="Platshållare för bildnummer 3"/>
          <p:cNvSpPr>
            <a:spLocks noGrp="1"/>
          </p:cNvSpPr>
          <p:nvPr>
            <p:ph type="sldNum" sz="quarter" idx="10"/>
          </p:nvPr>
        </p:nvSpPr>
        <p:spPr/>
        <p:txBody>
          <a:bodyPr/>
          <a:lstStyle/>
          <a:p>
            <a:fld id="{19217EEF-02C6-4B05-90BF-C85023F5C3D0}" type="slidenum">
              <a:rPr lang="sv-SE" smtClean="0"/>
              <a:t>11</a:t>
            </a:fld>
            <a:endParaRPr lang="sv-SE"/>
          </a:p>
        </p:txBody>
      </p:sp>
    </p:spTree>
    <p:extLst>
      <p:ext uri="{BB962C8B-B14F-4D97-AF65-F5344CB8AC3E}">
        <p14:creationId xmlns:p14="http://schemas.microsoft.com/office/powerpoint/2010/main" val="34162430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Platshållare för bildobjekt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4691" name="Platshållare för anteckninga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sv-SE">
              <a:cs typeface="Calibri"/>
            </a:endParaRPr>
          </a:p>
          <a:p>
            <a:r>
              <a:rPr lang="sv-SE">
                <a:cs typeface="Calibri"/>
              </a:rPr>
              <a:t>INGELA</a:t>
            </a:r>
          </a:p>
          <a:p>
            <a:endParaRPr lang="sv-SE">
              <a:cs typeface="Calibri"/>
            </a:endParaRPr>
          </a:p>
        </p:txBody>
      </p:sp>
      <p:sp>
        <p:nvSpPr>
          <p:cNvPr id="114692" name="Platshållare för bild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fontAlgn="base">
              <a:spcBef>
                <a:spcPct val="0"/>
              </a:spcBef>
              <a:spcAft>
                <a:spcPct val="0"/>
              </a:spcAft>
              <a:defRPr>
                <a:solidFill>
                  <a:schemeClr val="tx1"/>
                </a:solidFill>
                <a:latin typeface="Century Gothic" panose="020B0502020202020204" pitchFamily="34" charset="0"/>
              </a:defRPr>
            </a:lvl6pPr>
            <a:lvl7pPr marL="2971800" indent="-228600" fontAlgn="base">
              <a:spcBef>
                <a:spcPct val="0"/>
              </a:spcBef>
              <a:spcAft>
                <a:spcPct val="0"/>
              </a:spcAft>
              <a:defRPr>
                <a:solidFill>
                  <a:schemeClr val="tx1"/>
                </a:solidFill>
                <a:latin typeface="Century Gothic" panose="020B0502020202020204" pitchFamily="34" charset="0"/>
              </a:defRPr>
            </a:lvl7pPr>
            <a:lvl8pPr marL="3429000" indent="-228600" fontAlgn="base">
              <a:spcBef>
                <a:spcPct val="0"/>
              </a:spcBef>
              <a:spcAft>
                <a:spcPct val="0"/>
              </a:spcAft>
              <a:defRPr>
                <a:solidFill>
                  <a:schemeClr val="tx1"/>
                </a:solidFill>
                <a:latin typeface="Century Gothic" panose="020B0502020202020204" pitchFamily="34" charset="0"/>
              </a:defRPr>
            </a:lvl8pPr>
            <a:lvl9pPr marL="3886200" indent="-228600" fontAlgn="base">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27A2BE85-1755-4EDA-8986-E90F0C94A02A}" type="slidenum">
              <a:rPr lang="en-US" altLang="sv-SE">
                <a:latin typeface="Calibri" panose="020F0502020204030204" pitchFamily="34" charset="0"/>
              </a:rPr>
              <a:pPr fontAlgn="base">
                <a:spcBef>
                  <a:spcPct val="0"/>
                </a:spcBef>
                <a:spcAft>
                  <a:spcPct val="0"/>
                </a:spcAft>
              </a:pPr>
              <a:t>12</a:t>
            </a:fld>
            <a:endParaRPr lang="en-US" altLang="sv-SE">
              <a:latin typeface="Calibri" panose="020F0502020204030204" pitchFamily="34" charset="0"/>
            </a:endParaRPr>
          </a:p>
        </p:txBody>
      </p:sp>
    </p:spTree>
    <p:extLst>
      <p:ext uri="{BB962C8B-B14F-4D97-AF65-F5344CB8AC3E}">
        <p14:creationId xmlns:p14="http://schemas.microsoft.com/office/powerpoint/2010/main" val="4223928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en-US">
              <a:cs typeface="Calibri"/>
            </a:endParaRPr>
          </a:p>
        </p:txBody>
      </p:sp>
      <p:sp>
        <p:nvSpPr>
          <p:cNvPr id="4" name="Platshållare för bildnummer 3"/>
          <p:cNvSpPr>
            <a:spLocks noGrp="1"/>
          </p:cNvSpPr>
          <p:nvPr>
            <p:ph type="sldNum" sz="quarter" idx="5"/>
          </p:nvPr>
        </p:nvSpPr>
        <p:spPr/>
        <p:txBody>
          <a:bodyPr/>
          <a:lstStyle/>
          <a:p>
            <a:fld id="{19217EEF-02C6-4B05-90BF-C85023F5C3D0}" type="slidenum">
              <a:rPr lang="sv-SE" smtClean="0"/>
              <a:t>13</a:t>
            </a:fld>
            <a:endParaRPr lang="sv-SE"/>
          </a:p>
        </p:txBody>
      </p:sp>
    </p:spTree>
    <p:extLst>
      <p:ext uri="{BB962C8B-B14F-4D97-AF65-F5344CB8AC3E}">
        <p14:creationId xmlns:p14="http://schemas.microsoft.com/office/powerpoint/2010/main" val="23271008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INGELA</a:t>
            </a:r>
          </a:p>
        </p:txBody>
      </p:sp>
      <p:sp>
        <p:nvSpPr>
          <p:cNvPr id="4" name="Slide Number Placeholder 3"/>
          <p:cNvSpPr>
            <a:spLocks noGrp="1"/>
          </p:cNvSpPr>
          <p:nvPr>
            <p:ph type="sldNum" sz="quarter" idx="5"/>
          </p:nvPr>
        </p:nvSpPr>
        <p:spPr/>
        <p:txBody>
          <a:bodyPr/>
          <a:lstStyle/>
          <a:p>
            <a:fld id="{19217EEF-02C6-4B05-90BF-C85023F5C3D0}" type="slidenum">
              <a:rPr lang="sv-SE" smtClean="0"/>
              <a:t>14</a:t>
            </a:fld>
            <a:endParaRPr lang="sv-SE"/>
          </a:p>
        </p:txBody>
      </p:sp>
    </p:spTree>
    <p:extLst>
      <p:ext uri="{BB962C8B-B14F-4D97-AF65-F5344CB8AC3E}">
        <p14:creationId xmlns:p14="http://schemas.microsoft.com/office/powerpoint/2010/main" val="42197257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INGELA</a:t>
            </a:r>
          </a:p>
        </p:txBody>
      </p:sp>
      <p:sp>
        <p:nvSpPr>
          <p:cNvPr id="4" name="Slide Number Placeholder 3"/>
          <p:cNvSpPr>
            <a:spLocks noGrp="1"/>
          </p:cNvSpPr>
          <p:nvPr>
            <p:ph type="sldNum" sz="quarter" idx="5"/>
          </p:nvPr>
        </p:nvSpPr>
        <p:spPr/>
        <p:txBody>
          <a:bodyPr/>
          <a:lstStyle/>
          <a:p>
            <a:fld id="{19217EEF-02C6-4B05-90BF-C85023F5C3D0}" type="slidenum">
              <a:rPr lang="sv-SE" smtClean="0"/>
              <a:t>15</a:t>
            </a:fld>
            <a:endParaRPr lang="sv-SE"/>
          </a:p>
        </p:txBody>
      </p:sp>
    </p:spTree>
    <p:extLst>
      <p:ext uri="{BB962C8B-B14F-4D97-AF65-F5344CB8AC3E}">
        <p14:creationId xmlns:p14="http://schemas.microsoft.com/office/powerpoint/2010/main" val="37187022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nSpc>
                <a:spcPct val="90000"/>
              </a:lnSpc>
              <a:spcBef>
                <a:spcPts val="1000"/>
              </a:spcBef>
              <a:spcAft>
                <a:spcPts val="600"/>
              </a:spcAft>
            </a:pPr>
            <a:r>
              <a:rPr lang="sv-SE">
                <a:cs typeface="Calibri" panose="020F0502020204030204"/>
              </a:rPr>
              <a:t>INGELA</a:t>
            </a:r>
          </a:p>
        </p:txBody>
      </p:sp>
      <p:sp>
        <p:nvSpPr>
          <p:cNvPr id="4" name="Platshållare för bildnummer 3"/>
          <p:cNvSpPr>
            <a:spLocks noGrp="1"/>
          </p:cNvSpPr>
          <p:nvPr>
            <p:ph type="sldNum" sz="quarter" idx="5"/>
          </p:nvPr>
        </p:nvSpPr>
        <p:spPr/>
        <p:txBody>
          <a:bodyPr/>
          <a:lstStyle/>
          <a:p>
            <a:fld id="{19217EEF-02C6-4B05-90BF-C85023F5C3D0}" type="slidenum">
              <a:rPr lang="sv-SE" smtClean="0"/>
              <a:t>16</a:t>
            </a:fld>
            <a:endParaRPr lang="sv-SE"/>
          </a:p>
        </p:txBody>
      </p:sp>
    </p:spTree>
    <p:extLst>
      <p:ext uri="{BB962C8B-B14F-4D97-AF65-F5344CB8AC3E}">
        <p14:creationId xmlns:p14="http://schemas.microsoft.com/office/powerpoint/2010/main" val="39098225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nSpc>
                <a:spcPct val="90000"/>
              </a:lnSpc>
              <a:spcBef>
                <a:spcPts val="1000"/>
              </a:spcBef>
              <a:spcAft>
                <a:spcPts val="600"/>
              </a:spcAft>
            </a:pPr>
            <a:r>
              <a:rPr lang="sv-SE">
                <a:cs typeface="Calibri" panose="020F0502020204030204"/>
              </a:rPr>
              <a:t>INGELA</a:t>
            </a:r>
          </a:p>
        </p:txBody>
      </p:sp>
      <p:sp>
        <p:nvSpPr>
          <p:cNvPr id="4" name="Platshållare för bildnummer 3"/>
          <p:cNvSpPr>
            <a:spLocks noGrp="1"/>
          </p:cNvSpPr>
          <p:nvPr>
            <p:ph type="sldNum" sz="quarter" idx="5"/>
          </p:nvPr>
        </p:nvSpPr>
        <p:spPr/>
        <p:txBody>
          <a:bodyPr/>
          <a:lstStyle/>
          <a:p>
            <a:fld id="{19217EEF-02C6-4B05-90BF-C85023F5C3D0}" type="slidenum">
              <a:rPr lang="sv-SE" smtClean="0"/>
              <a:t>17</a:t>
            </a:fld>
            <a:endParaRPr lang="sv-SE"/>
          </a:p>
        </p:txBody>
      </p:sp>
    </p:spTree>
    <p:extLst>
      <p:ext uri="{BB962C8B-B14F-4D97-AF65-F5344CB8AC3E}">
        <p14:creationId xmlns:p14="http://schemas.microsoft.com/office/powerpoint/2010/main" val="2935957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en-US">
              <a:cs typeface="Calibri"/>
            </a:endParaRPr>
          </a:p>
        </p:txBody>
      </p:sp>
      <p:sp>
        <p:nvSpPr>
          <p:cNvPr id="4" name="Platshållare för bildnummer 3"/>
          <p:cNvSpPr>
            <a:spLocks noGrp="1"/>
          </p:cNvSpPr>
          <p:nvPr>
            <p:ph type="sldNum" sz="quarter" idx="5"/>
          </p:nvPr>
        </p:nvSpPr>
        <p:spPr/>
        <p:txBody>
          <a:bodyPr/>
          <a:lstStyle/>
          <a:p>
            <a:fld id="{19217EEF-02C6-4B05-90BF-C85023F5C3D0}" type="slidenum">
              <a:rPr lang="sv-SE" smtClean="0"/>
              <a:t>18</a:t>
            </a:fld>
            <a:endParaRPr lang="sv-SE"/>
          </a:p>
        </p:txBody>
      </p:sp>
    </p:spTree>
    <p:extLst>
      <p:ext uri="{BB962C8B-B14F-4D97-AF65-F5344CB8AC3E}">
        <p14:creationId xmlns:p14="http://schemas.microsoft.com/office/powerpoint/2010/main" val="8463854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a:cs typeface="Calibri"/>
              </a:rPr>
              <a:t>INGELA</a:t>
            </a:r>
            <a:endParaRPr lang="sv-SE"/>
          </a:p>
          <a:p>
            <a:endParaRPr lang="sv-SE"/>
          </a:p>
          <a:p>
            <a:r>
              <a:rPr lang="sv-SE"/>
              <a:t>Nytt sätt</a:t>
            </a:r>
            <a:r>
              <a:rPr lang="sv-SE" baseline="0"/>
              <a:t> att jobba, vi  är i de blå området tillsammans och måste hitta våra samverkansformer</a:t>
            </a:r>
          </a:p>
          <a:p>
            <a:endParaRPr lang="sv-SE" baseline="0"/>
          </a:p>
          <a:p>
            <a:r>
              <a:rPr lang="sv-SE" sz="1200" b="0" i="0" kern="1200">
                <a:solidFill>
                  <a:schemeClr val="tx1"/>
                </a:solidFill>
                <a:effectLst/>
                <a:latin typeface="+mn-lt"/>
                <a:ea typeface="+mn-ea"/>
                <a:cs typeface="+mn-cs"/>
              </a:rPr>
              <a:t>Samverkan</a:t>
            </a:r>
          </a:p>
          <a:p>
            <a:r>
              <a:rPr lang="sv-SE" sz="1200" b="0" i="0" kern="1200">
                <a:solidFill>
                  <a:schemeClr val="tx1"/>
                </a:solidFill>
                <a:effectLst/>
                <a:latin typeface="+mn-lt"/>
                <a:ea typeface="+mn-ea"/>
                <a:cs typeface="+mn-cs"/>
              </a:rPr>
              <a:t>För att lyckas med utvecklingen av en digital tjänst krävs ett nära samarbete mellan Livsmedelsverket, Tillväxtverket, kommunala kontrollmyndigheter, systemleverantörer och e-tjänsteplattformsleverantörer.</a:t>
            </a:r>
          </a:p>
          <a:p>
            <a:r>
              <a:rPr lang="sv-SE" sz="1200" b="0" i="0" kern="1200">
                <a:solidFill>
                  <a:schemeClr val="tx1"/>
                </a:solidFill>
                <a:effectLst/>
                <a:latin typeface="+mn-lt"/>
                <a:ea typeface="+mn-ea"/>
                <a:cs typeface="+mn-cs"/>
              </a:rPr>
              <a:t>Samarbete i projektet, som fått namnet </a:t>
            </a:r>
            <a:r>
              <a:rPr lang="sv-SE" sz="1200" b="0" i="0" kern="1200" err="1">
                <a:solidFill>
                  <a:schemeClr val="tx1"/>
                </a:solidFill>
                <a:effectLst/>
                <a:latin typeface="+mn-lt"/>
                <a:ea typeface="+mn-ea"/>
                <a:cs typeface="+mn-cs"/>
              </a:rPr>
              <a:t>FörRätt</a:t>
            </a:r>
            <a:r>
              <a:rPr lang="sv-SE" sz="1200" b="0" i="0" kern="1200">
                <a:solidFill>
                  <a:schemeClr val="tx1"/>
                </a:solidFill>
                <a:effectLst/>
                <a:latin typeface="+mn-lt"/>
                <a:ea typeface="+mn-ea"/>
                <a:cs typeface="+mn-cs"/>
              </a:rPr>
              <a:t>, är nödvändigt från start, när tjänsten tas fram, till utveckling, realisering, uppföljning och förvaltning. De olika intressenterna är viktiga både för att förankra arbetet när systemen tas fram och för att senare marknadsföra den nya tjänsten gentemot användarna.</a:t>
            </a:r>
          </a:p>
          <a:p>
            <a:endParaRPr lang="sv-SE"/>
          </a:p>
        </p:txBody>
      </p:sp>
      <p:sp>
        <p:nvSpPr>
          <p:cNvPr id="4" name="Slide Number Placeholder 3"/>
          <p:cNvSpPr>
            <a:spLocks noGrp="1"/>
          </p:cNvSpPr>
          <p:nvPr>
            <p:ph type="sldNum" sz="quarter" idx="5"/>
          </p:nvPr>
        </p:nvSpPr>
        <p:spPr/>
        <p:txBody>
          <a:bodyPr/>
          <a:lstStyle/>
          <a:p>
            <a:fld id="{19217EEF-02C6-4B05-90BF-C85023F5C3D0}" type="slidenum">
              <a:rPr lang="sv-SE" smtClean="0"/>
              <a:t>19</a:t>
            </a:fld>
            <a:endParaRPr lang="sv-SE"/>
          </a:p>
        </p:txBody>
      </p:sp>
    </p:spTree>
    <p:extLst>
      <p:ext uri="{BB962C8B-B14F-4D97-AF65-F5344CB8AC3E}">
        <p14:creationId xmlns:p14="http://schemas.microsoft.com/office/powerpoint/2010/main" val="14070751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9685">
              <a:lnSpc>
                <a:spcPct val="90000"/>
              </a:lnSpc>
              <a:spcBef>
                <a:spcPts val="363"/>
              </a:spcBef>
              <a:spcAft>
                <a:spcPts val="600"/>
              </a:spcAft>
            </a:pPr>
            <a:r>
              <a:rPr lang="sv-SE">
                <a:cs typeface="Calibri"/>
              </a:rPr>
              <a:t>INGELA</a:t>
            </a:r>
          </a:p>
        </p:txBody>
      </p:sp>
      <p:sp>
        <p:nvSpPr>
          <p:cNvPr id="4" name="Platshållare för bildnummer 3"/>
          <p:cNvSpPr>
            <a:spLocks noGrp="1"/>
          </p:cNvSpPr>
          <p:nvPr>
            <p:ph type="sldNum" sz="quarter" idx="5"/>
          </p:nvPr>
        </p:nvSpPr>
        <p:spPr/>
        <p:txBody>
          <a:bodyPr/>
          <a:lstStyle/>
          <a:p>
            <a:fld id="{19217EEF-02C6-4B05-90BF-C85023F5C3D0}" type="slidenum">
              <a:rPr lang="sv-SE" smtClean="0"/>
              <a:t>2</a:t>
            </a:fld>
            <a:endParaRPr lang="sv-SE"/>
          </a:p>
        </p:txBody>
      </p:sp>
    </p:spTree>
    <p:extLst>
      <p:ext uri="{BB962C8B-B14F-4D97-AF65-F5344CB8AC3E}">
        <p14:creationId xmlns:p14="http://schemas.microsoft.com/office/powerpoint/2010/main" val="9841413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INGELA</a:t>
            </a:r>
          </a:p>
        </p:txBody>
      </p:sp>
      <p:sp>
        <p:nvSpPr>
          <p:cNvPr id="4" name="Slide Number Placeholder 3"/>
          <p:cNvSpPr>
            <a:spLocks noGrp="1"/>
          </p:cNvSpPr>
          <p:nvPr>
            <p:ph type="sldNum" sz="quarter" idx="5"/>
          </p:nvPr>
        </p:nvSpPr>
        <p:spPr/>
        <p:txBody>
          <a:bodyPr/>
          <a:lstStyle/>
          <a:p>
            <a:fld id="{19217EEF-02C6-4B05-90BF-C85023F5C3D0}" type="slidenum">
              <a:rPr lang="sv-SE" smtClean="0"/>
              <a:t>20</a:t>
            </a:fld>
            <a:endParaRPr lang="sv-SE"/>
          </a:p>
        </p:txBody>
      </p:sp>
    </p:spTree>
    <p:extLst>
      <p:ext uri="{BB962C8B-B14F-4D97-AF65-F5344CB8AC3E}">
        <p14:creationId xmlns:p14="http://schemas.microsoft.com/office/powerpoint/2010/main" val="1938483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a:cs typeface="Calibri"/>
              </a:rPr>
              <a:t>Ingela</a:t>
            </a:r>
          </a:p>
        </p:txBody>
      </p:sp>
      <p:sp>
        <p:nvSpPr>
          <p:cNvPr id="4" name="Slide Number Placeholder 3"/>
          <p:cNvSpPr>
            <a:spLocks noGrp="1"/>
          </p:cNvSpPr>
          <p:nvPr>
            <p:ph type="sldNum" sz="quarter" idx="5"/>
          </p:nvPr>
        </p:nvSpPr>
        <p:spPr/>
        <p:txBody>
          <a:bodyPr/>
          <a:lstStyle/>
          <a:p>
            <a:fld id="{19217EEF-02C6-4B05-90BF-C85023F5C3D0}" type="slidenum">
              <a:rPr lang="sv-SE" smtClean="0"/>
              <a:t>21</a:t>
            </a:fld>
            <a:endParaRPr lang="sv-SE"/>
          </a:p>
        </p:txBody>
      </p:sp>
    </p:spTree>
    <p:extLst>
      <p:ext uri="{BB962C8B-B14F-4D97-AF65-F5344CB8AC3E}">
        <p14:creationId xmlns:p14="http://schemas.microsoft.com/office/powerpoint/2010/main" val="21840224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a:cs typeface="Calibri"/>
              </a:rPr>
              <a:t>Ingela</a:t>
            </a:r>
          </a:p>
        </p:txBody>
      </p:sp>
      <p:sp>
        <p:nvSpPr>
          <p:cNvPr id="4" name="Slide Number Placeholder 3"/>
          <p:cNvSpPr>
            <a:spLocks noGrp="1"/>
          </p:cNvSpPr>
          <p:nvPr>
            <p:ph type="sldNum" sz="quarter" idx="5"/>
          </p:nvPr>
        </p:nvSpPr>
        <p:spPr/>
        <p:txBody>
          <a:bodyPr/>
          <a:lstStyle/>
          <a:p>
            <a:fld id="{19217EEF-02C6-4B05-90BF-C85023F5C3D0}" type="slidenum">
              <a:rPr lang="sv-SE" smtClean="0"/>
              <a:t>22</a:t>
            </a:fld>
            <a:endParaRPr lang="sv-SE"/>
          </a:p>
        </p:txBody>
      </p:sp>
    </p:spTree>
    <p:extLst>
      <p:ext uri="{BB962C8B-B14F-4D97-AF65-F5344CB8AC3E}">
        <p14:creationId xmlns:p14="http://schemas.microsoft.com/office/powerpoint/2010/main" val="1276390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nSpc>
                <a:spcPct val="90000"/>
              </a:lnSpc>
              <a:spcBef>
                <a:spcPts val="1000"/>
              </a:spcBef>
              <a:spcAft>
                <a:spcPts val="600"/>
              </a:spcAft>
            </a:pPr>
            <a:r>
              <a:rPr lang="sv-SE">
                <a:cs typeface="Calibri" panose="020F0502020204030204"/>
              </a:rPr>
              <a:t>INGELA</a:t>
            </a:r>
          </a:p>
        </p:txBody>
      </p:sp>
      <p:sp>
        <p:nvSpPr>
          <p:cNvPr id="4" name="Platshållare för bildnummer 3"/>
          <p:cNvSpPr>
            <a:spLocks noGrp="1"/>
          </p:cNvSpPr>
          <p:nvPr>
            <p:ph type="sldNum" sz="quarter" idx="5"/>
          </p:nvPr>
        </p:nvSpPr>
        <p:spPr/>
        <p:txBody>
          <a:bodyPr/>
          <a:lstStyle/>
          <a:p>
            <a:fld id="{19217EEF-02C6-4B05-90BF-C85023F5C3D0}" type="slidenum">
              <a:rPr lang="sv-SE" smtClean="0"/>
              <a:t>23</a:t>
            </a:fld>
            <a:endParaRPr lang="sv-SE"/>
          </a:p>
        </p:txBody>
      </p:sp>
    </p:spTree>
    <p:extLst>
      <p:ext uri="{BB962C8B-B14F-4D97-AF65-F5344CB8AC3E}">
        <p14:creationId xmlns:p14="http://schemas.microsoft.com/office/powerpoint/2010/main" val="8464061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en-US">
              <a:cs typeface="Calibri"/>
            </a:endParaRPr>
          </a:p>
        </p:txBody>
      </p:sp>
      <p:sp>
        <p:nvSpPr>
          <p:cNvPr id="4" name="Platshållare för bildnummer 3"/>
          <p:cNvSpPr>
            <a:spLocks noGrp="1"/>
          </p:cNvSpPr>
          <p:nvPr>
            <p:ph type="sldNum" sz="quarter" idx="5"/>
          </p:nvPr>
        </p:nvSpPr>
        <p:spPr/>
        <p:txBody>
          <a:bodyPr/>
          <a:lstStyle/>
          <a:p>
            <a:fld id="{19217EEF-02C6-4B05-90BF-C85023F5C3D0}" type="slidenum">
              <a:rPr lang="sv-SE" smtClean="0"/>
              <a:t>24</a:t>
            </a:fld>
            <a:endParaRPr lang="sv-SE"/>
          </a:p>
        </p:txBody>
      </p:sp>
    </p:spTree>
    <p:extLst>
      <p:ext uri="{BB962C8B-B14F-4D97-AF65-F5344CB8AC3E}">
        <p14:creationId xmlns:p14="http://schemas.microsoft.com/office/powerpoint/2010/main" val="246133753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080770" lvl="2" indent="-457200">
              <a:buFont typeface="Arial"/>
              <a:buChar char="•"/>
            </a:pPr>
            <a:r>
              <a:rPr lang="sv-SE">
                <a:cs typeface="Calibri"/>
              </a:rPr>
              <a:t>INGELA</a:t>
            </a:r>
            <a:endParaRPr lang="sv-SE"/>
          </a:p>
          <a:p>
            <a:pPr marL="1080770" lvl="2" indent="-457200">
              <a:buFont typeface="Arial"/>
              <a:buChar char="•"/>
            </a:pPr>
            <a:endParaRPr lang="sv-SE"/>
          </a:p>
          <a:p>
            <a:pPr marL="1080770" lvl="2" indent="-457200">
              <a:buFont typeface="Arial"/>
              <a:buChar char="•"/>
            </a:pPr>
            <a:r>
              <a:rPr lang="sv-SE"/>
              <a:t>Resurser som krävs och vad införandet innebär. Tar tid, ta höjd för integration och annat. Förklara process på högre nivå. </a:t>
            </a:r>
            <a:endParaRPr lang="en-US">
              <a:cs typeface="Calibri"/>
            </a:endParaRPr>
          </a:p>
          <a:p>
            <a:pPr marL="1080770" lvl="2" indent="-457200">
              <a:buFont typeface="Arial"/>
              <a:buChar char="•"/>
            </a:pPr>
            <a:endParaRPr lang="sv-SE">
              <a:cs typeface="Calibri"/>
            </a:endParaRPr>
          </a:p>
        </p:txBody>
      </p:sp>
      <p:sp>
        <p:nvSpPr>
          <p:cNvPr id="4" name="Platshållare för bildnummer 3"/>
          <p:cNvSpPr>
            <a:spLocks noGrp="1"/>
          </p:cNvSpPr>
          <p:nvPr>
            <p:ph type="sldNum" sz="quarter" idx="5"/>
          </p:nvPr>
        </p:nvSpPr>
        <p:spPr/>
        <p:txBody>
          <a:bodyPr/>
          <a:lstStyle/>
          <a:p>
            <a:fld id="{19217EEF-02C6-4B05-90BF-C85023F5C3D0}" type="slidenum">
              <a:rPr lang="sv-SE" smtClean="0"/>
              <a:t>25</a:t>
            </a:fld>
            <a:endParaRPr lang="sv-SE"/>
          </a:p>
        </p:txBody>
      </p:sp>
    </p:spTree>
    <p:extLst>
      <p:ext uri="{BB962C8B-B14F-4D97-AF65-F5344CB8AC3E}">
        <p14:creationId xmlns:p14="http://schemas.microsoft.com/office/powerpoint/2010/main" val="221090583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080770" lvl="2" indent="-457200">
              <a:buFont typeface="Arial"/>
              <a:buChar char="•"/>
            </a:pPr>
            <a:r>
              <a:rPr lang="sv-SE"/>
              <a:t>INGELA</a:t>
            </a:r>
            <a:endParaRPr lang="en-US"/>
          </a:p>
        </p:txBody>
      </p:sp>
      <p:sp>
        <p:nvSpPr>
          <p:cNvPr id="4" name="Platshållare för bildnummer 3"/>
          <p:cNvSpPr>
            <a:spLocks noGrp="1"/>
          </p:cNvSpPr>
          <p:nvPr>
            <p:ph type="sldNum" sz="quarter" idx="5"/>
          </p:nvPr>
        </p:nvSpPr>
        <p:spPr/>
        <p:txBody>
          <a:bodyPr/>
          <a:lstStyle/>
          <a:p>
            <a:fld id="{19217EEF-02C6-4B05-90BF-C85023F5C3D0}" type="slidenum">
              <a:rPr lang="sv-SE" smtClean="0"/>
              <a:t>26</a:t>
            </a:fld>
            <a:endParaRPr lang="sv-SE"/>
          </a:p>
        </p:txBody>
      </p:sp>
    </p:spTree>
    <p:extLst>
      <p:ext uri="{BB962C8B-B14F-4D97-AF65-F5344CB8AC3E}">
        <p14:creationId xmlns:p14="http://schemas.microsoft.com/office/powerpoint/2010/main" val="44416719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080770" lvl="2" indent="-457200">
              <a:buFont typeface="Arial"/>
              <a:buChar char="•"/>
            </a:pPr>
            <a:r>
              <a:rPr lang="sv-SE"/>
              <a:t>INGELA</a:t>
            </a:r>
            <a:endParaRPr lang="en-US"/>
          </a:p>
        </p:txBody>
      </p:sp>
      <p:sp>
        <p:nvSpPr>
          <p:cNvPr id="4" name="Platshållare för bildnummer 3"/>
          <p:cNvSpPr>
            <a:spLocks noGrp="1"/>
          </p:cNvSpPr>
          <p:nvPr>
            <p:ph type="sldNum" sz="quarter" idx="5"/>
          </p:nvPr>
        </p:nvSpPr>
        <p:spPr/>
        <p:txBody>
          <a:bodyPr/>
          <a:lstStyle/>
          <a:p>
            <a:fld id="{19217EEF-02C6-4B05-90BF-C85023F5C3D0}" type="slidenum">
              <a:rPr lang="sv-SE" smtClean="0"/>
              <a:t>27</a:t>
            </a:fld>
            <a:endParaRPr lang="sv-SE"/>
          </a:p>
        </p:txBody>
      </p:sp>
    </p:spTree>
    <p:extLst>
      <p:ext uri="{BB962C8B-B14F-4D97-AF65-F5344CB8AC3E}">
        <p14:creationId xmlns:p14="http://schemas.microsoft.com/office/powerpoint/2010/main" val="211356260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u="sng"/>
              <a:t>KRISTINA</a:t>
            </a:r>
            <a:endParaRPr lang="en-US"/>
          </a:p>
          <a:p>
            <a:endParaRPr lang="sv-SE" u="sng"/>
          </a:p>
          <a:p>
            <a:r>
              <a:rPr lang="sv-SE" u="sng"/>
              <a:t>Stöd till presentatör:</a:t>
            </a:r>
            <a:endParaRPr lang="en-US">
              <a:cs typeface="Calibri"/>
            </a:endParaRPr>
          </a:p>
          <a:p>
            <a:endParaRPr lang="sv-SE" u="sng">
              <a:cs typeface="Calibri"/>
            </a:endParaRPr>
          </a:p>
          <a:p>
            <a:pPr>
              <a:lnSpc>
                <a:spcPct val="90000"/>
              </a:lnSpc>
              <a:spcBef>
                <a:spcPts val="1000"/>
              </a:spcBef>
            </a:pPr>
            <a:r>
              <a:rPr lang="en-US" b="1">
                <a:hlinkClick r:id="rId3"/>
              </a:rPr>
              <a:t>Prototyp 1: Utvecklad av </a:t>
            </a:r>
            <a:r>
              <a:rPr lang="sv-SE" b="1">
                <a:hlinkClick r:id="rId3"/>
              </a:rPr>
              <a:t>Norrköping </a:t>
            </a:r>
            <a:r>
              <a:rPr lang="sv-SE">
                <a:hlinkClick r:id="rId3"/>
              </a:rPr>
              <a:t>(i O</a:t>
            </a:r>
            <a:r>
              <a:rPr lang="sv-SE">
                <a:hlinkClick r:id="rId4"/>
              </a:rPr>
              <a:t>penE)</a:t>
            </a:r>
            <a:endParaRPr lang="en-US"/>
          </a:p>
          <a:p>
            <a:pPr>
              <a:lnSpc>
                <a:spcPct val="90000"/>
              </a:lnSpc>
              <a:spcBef>
                <a:spcPts val="1000"/>
              </a:spcBef>
            </a:pPr>
            <a:r>
              <a:rPr lang="sv-SE" u="sng">
                <a:hlinkClick r:id="rId4"/>
              </a:rPr>
              <a:t>LÄNK: https://norrkoping.nordicpeak.com/livsmedelforratt</a:t>
            </a:r>
            <a:r>
              <a:rPr lang="sv-SE"/>
              <a:t> </a:t>
            </a:r>
            <a:endParaRPr lang="sv-SE">
              <a:cs typeface="Calibri"/>
            </a:endParaRPr>
          </a:p>
          <a:p>
            <a:pPr marL="269875" indent="-269875">
              <a:lnSpc>
                <a:spcPct val="90000"/>
              </a:lnSpc>
              <a:spcBef>
                <a:spcPts val="1000"/>
              </a:spcBef>
              <a:buFont typeface="Arial,Sans-Serif"/>
              <a:buChar char="•"/>
            </a:pPr>
            <a:r>
              <a:rPr lang="sv-SE"/>
              <a:t>Logga in som personal och med användarnamn och lösenord: </a:t>
            </a:r>
            <a:r>
              <a:rPr lang="sv-SE" err="1"/>
              <a:t>testjenny</a:t>
            </a:r>
            <a:endParaRPr lang="sv-SE" err="1">
              <a:cs typeface="Calibri"/>
            </a:endParaRPr>
          </a:p>
          <a:p>
            <a:endParaRPr lang="sv-SE">
              <a:cs typeface="Calibri"/>
            </a:endParaRPr>
          </a:p>
          <a:p>
            <a:endParaRPr lang="sv-SE">
              <a:cs typeface="Calibri"/>
            </a:endParaRPr>
          </a:p>
          <a:p>
            <a:r>
              <a:rPr lang="sv-SE" err="1">
                <a:cs typeface="Calibri"/>
              </a:rPr>
              <a:t>Kontrollwiki</a:t>
            </a:r>
            <a:r>
              <a:rPr lang="sv-SE">
                <a:cs typeface="Calibri"/>
              </a:rPr>
              <a:t> (går att klicka sig vidare till frågor och svar):</a:t>
            </a:r>
            <a:endParaRPr lang="sv-SE"/>
          </a:p>
          <a:p>
            <a:r>
              <a:rPr lang="sv-SE">
                <a:hlinkClick r:id="rId5"/>
              </a:rPr>
              <a:t>Förslag till ny riskklassningsmodell för livsmedelskontroll - Kontrollwiki (livsmedelsverket.se)</a:t>
            </a:r>
            <a:endParaRPr lang="sv-SE">
              <a:cs typeface="Calibri"/>
            </a:endParaRPr>
          </a:p>
          <a:p>
            <a:r>
              <a:rPr lang="sv-SE">
                <a:hlinkClick r:id="rId6"/>
              </a:rPr>
              <a:t>Frågor och svar om förslag till ny riskklassningsmodell - Kontrollwiki (livsmedelsverket.se)</a:t>
            </a:r>
            <a:endParaRPr lang="sv-SE">
              <a:cs typeface="Calibri"/>
            </a:endParaRPr>
          </a:p>
        </p:txBody>
      </p:sp>
      <p:sp>
        <p:nvSpPr>
          <p:cNvPr id="4" name="Slide Number Placeholder 3"/>
          <p:cNvSpPr>
            <a:spLocks noGrp="1"/>
          </p:cNvSpPr>
          <p:nvPr>
            <p:ph type="sldNum" sz="quarter" idx="5"/>
          </p:nvPr>
        </p:nvSpPr>
        <p:spPr/>
        <p:txBody>
          <a:bodyPr/>
          <a:lstStyle/>
          <a:p>
            <a:fld id="{19217EEF-02C6-4B05-90BF-C85023F5C3D0}" type="slidenum">
              <a:rPr lang="sv-SE" smtClean="0"/>
              <a:t>28</a:t>
            </a:fld>
            <a:endParaRPr lang="sv-SE"/>
          </a:p>
        </p:txBody>
      </p:sp>
    </p:spTree>
    <p:extLst>
      <p:ext uri="{BB962C8B-B14F-4D97-AF65-F5344CB8AC3E}">
        <p14:creationId xmlns:p14="http://schemas.microsoft.com/office/powerpoint/2010/main" val="423732210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3F12253B-A0AE-433C-A108-6DCFC1BDE76B}" type="slidenum">
              <a:rPr lang="en-GB" smtClean="0"/>
              <a:t>29</a:t>
            </a:fld>
            <a:endParaRPr lang="en-GB"/>
          </a:p>
        </p:txBody>
      </p:sp>
    </p:spTree>
    <p:extLst>
      <p:ext uri="{BB962C8B-B14F-4D97-AF65-F5344CB8AC3E}">
        <p14:creationId xmlns:p14="http://schemas.microsoft.com/office/powerpoint/2010/main" val="27987860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en-US">
              <a:cs typeface="Calibri"/>
            </a:endParaRPr>
          </a:p>
        </p:txBody>
      </p:sp>
      <p:sp>
        <p:nvSpPr>
          <p:cNvPr id="4" name="Platshållare för bildnummer 3"/>
          <p:cNvSpPr>
            <a:spLocks noGrp="1"/>
          </p:cNvSpPr>
          <p:nvPr>
            <p:ph type="sldNum" sz="quarter" idx="5"/>
          </p:nvPr>
        </p:nvSpPr>
        <p:spPr/>
        <p:txBody>
          <a:bodyPr/>
          <a:lstStyle/>
          <a:p>
            <a:fld id="{19217EEF-02C6-4B05-90BF-C85023F5C3D0}" type="slidenum">
              <a:rPr lang="sv-SE" smtClean="0"/>
              <a:t>3</a:t>
            </a:fld>
            <a:endParaRPr lang="sv-SE"/>
          </a:p>
        </p:txBody>
      </p:sp>
    </p:spTree>
    <p:extLst>
      <p:ext uri="{BB962C8B-B14F-4D97-AF65-F5344CB8AC3E}">
        <p14:creationId xmlns:p14="http://schemas.microsoft.com/office/powerpoint/2010/main" val="46131523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19217EEF-02C6-4B05-90BF-C85023F5C3D0}" type="slidenum">
              <a:rPr lang="sv-SE" smtClean="0"/>
              <a:t>30</a:t>
            </a:fld>
            <a:endParaRPr lang="sv-SE"/>
          </a:p>
        </p:txBody>
      </p:sp>
    </p:spTree>
    <p:extLst>
      <p:ext uri="{BB962C8B-B14F-4D97-AF65-F5344CB8AC3E}">
        <p14:creationId xmlns:p14="http://schemas.microsoft.com/office/powerpoint/2010/main" val="396659693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u="sng"/>
              <a:t>Stöd till presentatör</a:t>
            </a:r>
          </a:p>
          <a:p>
            <a:endParaRPr lang="sv-SE" u="sng"/>
          </a:p>
          <a:p>
            <a:r>
              <a:rPr lang="sv-SE" u="none">
                <a:cs typeface="Calibri"/>
              </a:rPr>
              <a:t>Det är ett samverkansprojekt där alla aktörer är viktiga och inkluderas. I centrum står livsmedelsföretagaren</a:t>
            </a:r>
          </a:p>
        </p:txBody>
      </p:sp>
      <p:sp>
        <p:nvSpPr>
          <p:cNvPr id="4" name="Slide Number Placeholder 3"/>
          <p:cNvSpPr>
            <a:spLocks noGrp="1"/>
          </p:cNvSpPr>
          <p:nvPr>
            <p:ph type="sldNum" sz="quarter" idx="5"/>
          </p:nvPr>
        </p:nvSpPr>
        <p:spPr/>
        <p:txBody>
          <a:bodyPr/>
          <a:lstStyle/>
          <a:p>
            <a:fld id="{19217EEF-02C6-4B05-90BF-C85023F5C3D0}" type="slidenum">
              <a:rPr lang="sv-SE" smtClean="0"/>
              <a:t>31</a:t>
            </a:fld>
            <a:endParaRPr lang="sv-SE"/>
          </a:p>
        </p:txBody>
      </p:sp>
    </p:spTree>
    <p:extLst>
      <p:ext uri="{BB962C8B-B14F-4D97-AF65-F5344CB8AC3E}">
        <p14:creationId xmlns:p14="http://schemas.microsoft.com/office/powerpoint/2010/main" val="149794334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a:t>INGELA</a:t>
            </a:r>
            <a:endParaRPr lang="sv-SE">
              <a:cs typeface="Calibri"/>
            </a:endParaRPr>
          </a:p>
          <a:p>
            <a:endParaRPr lang="sv-SE">
              <a:cs typeface="Calibri"/>
            </a:endParaRPr>
          </a:p>
          <a:p>
            <a:r>
              <a:rPr lang="sv-SE">
                <a:cs typeface="Calibri"/>
              </a:rPr>
              <a:t>FRÅGOR</a:t>
            </a:r>
          </a:p>
          <a:p>
            <a:r>
              <a:rPr lang="sv-SE">
                <a:cs typeface="Calibri"/>
              </a:rPr>
              <a:t>När CASTOR och VISION på plats?</a:t>
            </a:r>
          </a:p>
          <a:p>
            <a:r>
              <a:rPr lang="sv-SE">
                <a:cs typeface="Calibri"/>
              </a:rPr>
              <a:t>När Ecos med korrekt beräkning för TL?</a:t>
            </a:r>
          </a:p>
          <a:p>
            <a:r>
              <a:rPr lang="sv-SE">
                <a:cs typeface="Calibri"/>
              </a:rPr>
              <a:t>Varför inte SSBTGU för minutmiljö/Abou eller kommer det snart?</a:t>
            </a:r>
          </a:p>
          <a:p>
            <a:endParaRPr lang="sv-SE">
              <a:cs typeface="Calibri"/>
            </a:endParaRPr>
          </a:p>
          <a:p>
            <a:endParaRPr lang="sv-SE">
              <a:cs typeface="Calibri"/>
            </a:endParaRPr>
          </a:p>
        </p:txBody>
      </p:sp>
      <p:sp>
        <p:nvSpPr>
          <p:cNvPr id="4" name="Slide Number Placeholder 3"/>
          <p:cNvSpPr>
            <a:spLocks noGrp="1"/>
          </p:cNvSpPr>
          <p:nvPr>
            <p:ph type="sldNum" sz="quarter" idx="5"/>
          </p:nvPr>
        </p:nvSpPr>
        <p:spPr/>
        <p:txBody>
          <a:bodyPr/>
          <a:lstStyle/>
          <a:p>
            <a:fld id="{19217EEF-02C6-4B05-90BF-C85023F5C3D0}" type="slidenum">
              <a:rPr lang="sv-SE" smtClean="0"/>
              <a:t>32</a:t>
            </a:fld>
            <a:endParaRPr lang="sv-SE"/>
          </a:p>
        </p:txBody>
      </p:sp>
    </p:spTree>
    <p:extLst>
      <p:ext uri="{BB962C8B-B14F-4D97-AF65-F5344CB8AC3E}">
        <p14:creationId xmlns:p14="http://schemas.microsoft.com/office/powerpoint/2010/main" val="9779098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KRISTINA</a:t>
            </a:r>
            <a:endParaRPr lang="en-US"/>
          </a:p>
          <a:p>
            <a:endParaRPr lang="en-US"/>
          </a:p>
          <a:p>
            <a:r>
              <a:rPr lang="en-US" err="1"/>
              <a:t>Vilka</a:t>
            </a:r>
            <a:r>
              <a:rPr lang="en-US"/>
              <a:t> </a:t>
            </a:r>
            <a:r>
              <a:rPr lang="en-US" err="1"/>
              <a:t>frågor</a:t>
            </a:r>
            <a:r>
              <a:rPr lang="en-US"/>
              <a:t> vi </a:t>
            </a:r>
            <a:r>
              <a:rPr lang="en-US" err="1"/>
              <a:t>på</a:t>
            </a:r>
            <a:r>
              <a:rPr lang="en-US"/>
              <a:t> </a:t>
            </a:r>
            <a:r>
              <a:rPr lang="en-US" err="1"/>
              <a:t>verket</a:t>
            </a:r>
            <a:r>
              <a:rPr lang="en-US"/>
              <a:t> </a:t>
            </a:r>
            <a:r>
              <a:rPr lang="en-US" err="1"/>
              <a:t>arbetar</a:t>
            </a:r>
            <a:r>
              <a:rPr lang="en-US"/>
              <a:t> med, </a:t>
            </a:r>
            <a:r>
              <a:rPr lang="en-US" err="1"/>
              <a:t>vilken</a:t>
            </a:r>
            <a:r>
              <a:rPr lang="en-US"/>
              <a:t> </a:t>
            </a:r>
            <a:r>
              <a:rPr lang="en-US" err="1"/>
              <a:t>riktning</a:t>
            </a:r>
            <a:r>
              <a:rPr lang="en-US"/>
              <a:t> vi tar </a:t>
            </a:r>
            <a:r>
              <a:rPr lang="en-US" err="1"/>
              <a:t>m.m.</a:t>
            </a:r>
            <a:r>
              <a:rPr lang="en-US"/>
              <a:t> </a:t>
            </a:r>
            <a:r>
              <a:rPr lang="en-US" b="1" err="1"/>
              <a:t>styrs</a:t>
            </a:r>
            <a:r>
              <a:rPr lang="en-US" b="1"/>
              <a:t> </a:t>
            </a:r>
            <a:r>
              <a:rPr lang="en-US" b="1" err="1"/>
              <a:t>delvis</a:t>
            </a:r>
            <a:r>
              <a:rPr lang="en-US" b="1"/>
              <a:t> </a:t>
            </a:r>
            <a:r>
              <a:rPr lang="en-US" b="1" err="1"/>
              <a:t>utifrån</a:t>
            </a:r>
            <a:r>
              <a:rPr lang="en-US" b="1"/>
              <a:t> av </a:t>
            </a:r>
            <a:r>
              <a:rPr lang="en-US" b="1" err="1"/>
              <a:t>vårt</a:t>
            </a:r>
            <a:r>
              <a:rPr lang="en-US" b="1"/>
              <a:t> </a:t>
            </a:r>
            <a:r>
              <a:rPr lang="en-US" b="1" err="1"/>
              <a:t>uppdragsgivare</a:t>
            </a:r>
            <a:r>
              <a:rPr lang="en-US"/>
              <a:t>, </a:t>
            </a:r>
            <a:r>
              <a:rPr lang="en-US" err="1"/>
              <a:t>händelser</a:t>
            </a:r>
            <a:r>
              <a:rPr lang="en-US"/>
              <a:t> </a:t>
            </a:r>
            <a:r>
              <a:rPr lang="en-US" b="1" err="1"/>
              <a:t>i</a:t>
            </a:r>
            <a:r>
              <a:rPr lang="en-US" b="1"/>
              <a:t> </a:t>
            </a:r>
            <a:r>
              <a:rPr lang="en-US" b="1" err="1"/>
              <a:t>omvärlden</a:t>
            </a:r>
            <a:r>
              <a:rPr lang="en-US" b="1"/>
              <a:t> </a:t>
            </a:r>
            <a:r>
              <a:rPr lang="en-US"/>
              <a:t>mm. Men det </a:t>
            </a:r>
            <a:r>
              <a:rPr lang="en-US" b="1" err="1"/>
              <a:t>destilleras</a:t>
            </a:r>
            <a:r>
              <a:rPr lang="en-US" b="1"/>
              <a:t> av </a:t>
            </a:r>
            <a:r>
              <a:rPr lang="en-US" b="1" err="1"/>
              <a:t>ledningen</a:t>
            </a:r>
            <a:r>
              <a:rPr lang="en-US" b="1"/>
              <a:t> </a:t>
            </a:r>
            <a:r>
              <a:rPr lang="en-US" err="1"/>
              <a:t>i</a:t>
            </a:r>
            <a:r>
              <a:rPr lang="en-US"/>
              <a:t> </a:t>
            </a:r>
            <a:r>
              <a:rPr lang="en-US" err="1"/>
              <a:t>i</a:t>
            </a:r>
            <a:r>
              <a:rPr lang="en-US" b="1" err="1"/>
              <a:t>nriktningen</a:t>
            </a:r>
            <a:r>
              <a:rPr lang="en-US"/>
              <a:t> – </a:t>
            </a:r>
            <a:r>
              <a:rPr lang="en-US" err="1"/>
              <a:t>tillsammans</a:t>
            </a:r>
            <a:r>
              <a:rPr lang="en-US"/>
              <a:t> </a:t>
            </a:r>
            <a:r>
              <a:rPr lang="en-US" err="1"/>
              <a:t>gör</a:t>
            </a:r>
            <a:r>
              <a:rPr lang="en-US"/>
              <a:t> vi </a:t>
            </a:r>
            <a:r>
              <a:rPr lang="en-US" err="1"/>
              <a:t>skillnad</a:t>
            </a:r>
            <a:r>
              <a:rPr lang="en-US"/>
              <a:t>. </a:t>
            </a:r>
            <a:r>
              <a:rPr lang="en-US" err="1"/>
              <a:t>Här</a:t>
            </a:r>
            <a:r>
              <a:rPr lang="en-US"/>
              <a:t> </a:t>
            </a:r>
            <a:r>
              <a:rPr lang="en-US" b="1" err="1"/>
              <a:t>styr</a:t>
            </a:r>
            <a:r>
              <a:rPr lang="en-US" b="1"/>
              <a:t> </a:t>
            </a:r>
            <a:r>
              <a:rPr lang="en-US" b="1" err="1"/>
              <a:t>ledningen</a:t>
            </a:r>
            <a:r>
              <a:rPr lang="en-US" b="1"/>
              <a:t>, </a:t>
            </a:r>
            <a:r>
              <a:rPr lang="en-US" b="1" err="1"/>
              <a:t>ytterst</a:t>
            </a:r>
            <a:r>
              <a:rPr lang="en-US" b="1"/>
              <a:t> Annica, </a:t>
            </a:r>
            <a:r>
              <a:rPr lang="en-US" b="1" err="1"/>
              <a:t>vilken</a:t>
            </a:r>
            <a:r>
              <a:rPr lang="en-US" b="1"/>
              <a:t> </a:t>
            </a:r>
            <a:r>
              <a:rPr lang="en-US" b="1" err="1"/>
              <a:t>riktning</a:t>
            </a:r>
            <a:r>
              <a:rPr lang="en-US" b="1"/>
              <a:t> vi ska ta, </a:t>
            </a:r>
            <a:r>
              <a:rPr lang="en-US" b="1" err="1"/>
              <a:t>vad</a:t>
            </a:r>
            <a:r>
              <a:rPr lang="en-US" b="1"/>
              <a:t> vi ska </a:t>
            </a:r>
            <a:r>
              <a:rPr lang="en-US" b="1" err="1"/>
              <a:t>uppnå</a:t>
            </a:r>
            <a:r>
              <a:rPr lang="en-US" b="1"/>
              <a:t> </a:t>
            </a:r>
            <a:r>
              <a:rPr lang="en-US" b="1" err="1"/>
              <a:t>och</a:t>
            </a:r>
            <a:r>
              <a:rPr lang="en-US" b="1"/>
              <a:t> </a:t>
            </a:r>
            <a:r>
              <a:rPr lang="en-US" b="1" err="1"/>
              <a:t>hur</a:t>
            </a:r>
            <a:r>
              <a:rPr lang="en-US" b="1"/>
              <a:t> vi ska </a:t>
            </a:r>
            <a:r>
              <a:rPr lang="en-US" b="1" err="1"/>
              <a:t>arbeta</a:t>
            </a:r>
            <a:r>
              <a:rPr lang="en-US"/>
              <a:t>. </a:t>
            </a:r>
          </a:p>
          <a:p>
            <a:r>
              <a:rPr lang="en-US" err="1"/>
              <a:t>Ledningen</a:t>
            </a:r>
            <a:r>
              <a:rPr lang="en-US"/>
              <a:t> </a:t>
            </a:r>
            <a:r>
              <a:rPr lang="en-US" err="1"/>
              <a:t>har</a:t>
            </a:r>
            <a:r>
              <a:rPr lang="en-US"/>
              <a:t> </a:t>
            </a:r>
            <a:r>
              <a:rPr lang="en-US" err="1"/>
              <a:t>tagit</a:t>
            </a:r>
            <a:r>
              <a:rPr lang="en-US"/>
              <a:t> </a:t>
            </a:r>
            <a:r>
              <a:rPr lang="en-US" err="1"/>
              <a:t>fram</a:t>
            </a:r>
            <a:r>
              <a:rPr lang="en-US"/>
              <a:t> </a:t>
            </a:r>
            <a:r>
              <a:rPr lang="en-US" err="1"/>
              <a:t>inriktningsdokumentet</a:t>
            </a:r>
            <a:r>
              <a:rPr lang="en-US"/>
              <a:t> för 2023 – </a:t>
            </a:r>
            <a:r>
              <a:rPr lang="en-US" err="1"/>
              <a:t>Tillsammans</a:t>
            </a:r>
            <a:r>
              <a:rPr lang="en-US"/>
              <a:t> </a:t>
            </a:r>
            <a:r>
              <a:rPr lang="en-US" err="1"/>
              <a:t>gör</a:t>
            </a:r>
            <a:r>
              <a:rPr lang="en-US"/>
              <a:t> vi </a:t>
            </a:r>
            <a:r>
              <a:rPr lang="en-US" err="1"/>
              <a:t>skillnad</a:t>
            </a:r>
            <a:r>
              <a:rPr lang="en-US"/>
              <a:t>. </a:t>
            </a:r>
            <a:endParaRPr lang="en-US">
              <a:cs typeface="Calibri"/>
            </a:endParaRPr>
          </a:p>
          <a:p>
            <a:r>
              <a:rPr lang="en-US"/>
              <a:t>Där </a:t>
            </a:r>
            <a:r>
              <a:rPr lang="en-US" err="1"/>
              <a:t>slår</a:t>
            </a:r>
            <a:r>
              <a:rPr lang="en-US"/>
              <a:t> </a:t>
            </a:r>
            <a:r>
              <a:rPr lang="en-US" err="1"/>
              <a:t>ledningen</a:t>
            </a:r>
            <a:r>
              <a:rPr lang="en-US"/>
              <a:t> fast </a:t>
            </a:r>
            <a:r>
              <a:rPr lang="en-US" err="1"/>
              <a:t>vilken</a:t>
            </a:r>
            <a:r>
              <a:rPr lang="en-US"/>
              <a:t> </a:t>
            </a:r>
            <a:r>
              <a:rPr lang="en-US" err="1"/>
              <a:t>inriktning</a:t>
            </a:r>
            <a:r>
              <a:rPr lang="en-US"/>
              <a:t> </a:t>
            </a:r>
            <a:r>
              <a:rPr lang="en-US" err="1"/>
              <a:t>verket</a:t>
            </a:r>
            <a:r>
              <a:rPr lang="en-US"/>
              <a:t> </a:t>
            </a:r>
            <a:r>
              <a:rPr lang="en-US" err="1"/>
              <a:t>kommer</a:t>
            </a:r>
            <a:r>
              <a:rPr lang="en-US"/>
              <a:t> </a:t>
            </a:r>
            <a:r>
              <a:rPr lang="en-US" err="1"/>
              <a:t>att</a:t>
            </a:r>
            <a:r>
              <a:rPr lang="en-US"/>
              <a:t> ha under </a:t>
            </a:r>
            <a:r>
              <a:rPr lang="en-US" err="1"/>
              <a:t>kommande</a:t>
            </a:r>
            <a:r>
              <a:rPr lang="en-US"/>
              <a:t> </a:t>
            </a:r>
            <a:r>
              <a:rPr lang="en-US" err="1"/>
              <a:t>år</a:t>
            </a:r>
            <a:r>
              <a:rPr lang="en-US"/>
              <a:t>, </a:t>
            </a:r>
            <a:r>
              <a:rPr lang="en-US" err="1"/>
              <a:t>vilka</a:t>
            </a:r>
            <a:r>
              <a:rPr lang="en-US"/>
              <a:t> </a:t>
            </a:r>
            <a:r>
              <a:rPr lang="en-US" err="1"/>
              <a:t>frågor</a:t>
            </a:r>
            <a:r>
              <a:rPr lang="en-US"/>
              <a:t> </a:t>
            </a:r>
            <a:r>
              <a:rPr lang="en-US" err="1"/>
              <a:t>som</a:t>
            </a:r>
            <a:r>
              <a:rPr lang="en-US"/>
              <a:t> vi ska </a:t>
            </a:r>
            <a:r>
              <a:rPr lang="en-US" err="1"/>
              <a:t>fokusera</a:t>
            </a:r>
            <a:r>
              <a:rPr lang="en-US"/>
              <a:t> </a:t>
            </a:r>
            <a:r>
              <a:rPr lang="en-US" err="1"/>
              <a:t>på</a:t>
            </a:r>
            <a:r>
              <a:rPr lang="en-US"/>
              <a:t> mm. </a:t>
            </a:r>
            <a:endParaRPr lang="en-US">
              <a:cs typeface="Calibri"/>
            </a:endParaRPr>
          </a:p>
          <a:p>
            <a:r>
              <a:rPr lang="en-US"/>
              <a:t>-</a:t>
            </a:r>
            <a:r>
              <a:rPr lang="en-US" b="1" err="1"/>
              <a:t>Verkets</a:t>
            </a:r>
            <a:r>
              <a:rPr lang="en-US" b="1"/>
              <a:t> fem </a:t>
            </a:r>
            <a:r>
              <a:rPr lang="en-US" b="1" err="1"/>
              <a:t>långsiktiga</a:t>
            </a:r>
            <a:r>
              <a:rPr lang="en-US" b="1"/>
              <a:t> </a:t>
            </a:r>
            <a:r>
              <a:rPr lang="en-US" b="1" err="1"/>
              <a:t>mål</a:t>
            </a:r>
            <a:r>
              <a:rPr lang="en-US" b="1"/>
              <a:t> </a:t>
            </a:r>
            <a:r>
              <a:rPr lang="en-US" b="1" err="1"/>
              <a:t>är</a:t>
            </a:r>
            <a:r>
              <a:rPr lang="en-US" b="1"/>
              <a:t> </a:t>
            </a:r>
            <a:r>
              <a:rPr lang="en-US" b="1" err="1"/>
              <a:t>samma</a:t>
            </a:r>
            <a:r>
              <a:rPr lang="en-US" b="1"/>
              <a:t> </a:t>
            </a:r>
            <a:r>
              <a:rPr lang="en-US" b="1" err="1"/>
              <a:t>som</a:t>
            </a:r>
            <a:r>
              <a:rPr lang="en-US" b="1"/>
              <a:t> </a:t>
            </a:r>
            <a:r>
              <a:rPr lang="en-US" b="1" err="1"/>
              <a:t>tidigare</a:t>
            </a:r>
            <a:r>
              <a:rPr lang="en-US" b="1"/>
              <a:t> </a:t>
            </a:r>
            <a:endParaRPr lang="en-US"/>
          </a:p>
          <a:p>
            <a:endParaRPr lang="en-US">
              <a:cs typeface="Calibri"/>
            </a:endParaRPr>
          </a:p>
          <a:p>
            <a:r>
              <a:rPr lang="en-US" b="1" err="1"/>
              <a:t>Långsiktiga</a:t>
            </a:r>
            <a:r>
              <a:rPr lang="en-US" b="1"/>
              <a:t> </a:t>
            </a:r>
            <a:r>
              <a:rPr lang="en-US" b="1" err="1"/>
              <a:t>mål</a:t>
            </a:r>
            <a:r>
              <a:rPr lang="en-US" b="1"/>
              <a:t> </a:t>
            </a:r>
            <a:endParaRPr lang="en-US"/>
          </a:p>
          <a:p>
            <a:r>
              <a:rPr lang="en-US"/>
              <a:t>1.De </a:t>
            </a:r>
            <a:r>
              <a:rPr lang="en-US" err="1"/>
              <a:t>som</a:t>
            </a:r>
            <a:r>
              <a:rPr lang="en-US"/>
              <a:t> </a:t>
            </a:r>
            <a:r>
              <a:rPr lang="en-US" err="1"/>
              <a:t>äter</a:t>
            </a:r>
            <a:r>
              <a:rPr lang="en-US"/>
              <a:t> </a:t>
            </a:r>
            <a:r>
              <a:rPr lang="en-US" err="1"/>
              <a:t>sämst</a:t>
            </a:r>
            <a:r>
              <a:rPr lang="en-US"/>
              <a:t> </a:t>
            </a:r>
            <a:r>
              <a:rPr lang="en-US" err="1"/>
              <a:t>äter</a:t>
            </a:r>
            <a:r>
              <a:rPr lang="en-US"/>
              <a:t> </a:t>
            </a:r>
            <a:r>
              <a:rPr lang="en-US" err="1"/>
              <a:t>bättre</a:t>
            </a:r>
            <a:endParaRPr lang="en-US" err="1">
              <a:cs typeface="Calibri"/>
            </a:endParaRPr>
          </a:p>
          <a:p>
            <a:r>
              <a:rPr lang="en-US"/>
              <a:t>2.Sverige </a:t>
            </a:r>
            <a:r>
              <a:rPr lang="en-US" err="1"/>
              <a:t>har</a:t>
            </a:r>
            <a:r>
              <a:rPr lang="en-US"/>
              <a:t> </a:t>
            </a:r>
            <a:r>
              <a:rPr lang="en-US" err="1"/>
              <a:t>fortsatt</a:t>
            </a:r>
            <a:r>
              <a:rPr lang="en-US"/>
              <a:t> </a:t>
            </a:r>
            <a:r>
              <a:rPr lang="en-US" err="1"/>
              <a:t>säker</a:t>
            </a:r>
            <a:r>
              <a:rPr lang="en-US"/>
              <a:t> mat </a:t>
            </a:r>
            <a:r>
              <a:rPr lang="en-US" err="1"/>
              <a:t>och</a:t>
            </a:r>
            <a:r>
              <a:rPr lang="en-US"/>
              <a:t> </a:t>
            </a:r>
            <a:r>
              <a:rPr lang="en-US" err="1"/>
              <a:t>säkert</a:t>
            </a:r>
            <a:r>
              <a:rPr lang="en-US"/>
              <a:t> </a:t>
            </a:r>
            <a:r>
              <a:rPr lang="en-US" err="1"/>
              <a:t>dricksvatten</a:t>
            </a:r>
            <a:endParaRPr lang="en-US" err="1">
              <a:cs typeface="Calibri"/>
            </a:endParaRPr>
          </a:p>
          <a:p>
            <a:r>
              <a:rPr lang="en-US"/>
              <a:t>3.Konsumenterna </a:t>
            </a:r>
            <a:r>
              <a:rPr lang="en-US" err="1"/>
              <a:t>kan</a:t>
            </a:r>
            <a:r>
              <a:rPr lang="en-US"/>
              <a:t> </a:t>
            </a:r>
            <a:r>
              <a:rPr lang="en-US" err="1"/>
              <a:t>lita</a:t>
            </a:r>
            <a:r>
              <a:rPr lang="en-US"/>
              <a:t> </a:t>
            </a:r>
            <a:r>
              <a:rPr lang="en-US" err="1"/>
              <a:t>på</a:t>
            </a:r>
            <a:r>
              <a:rPr lang="en-US"/>
              <a:t> </a:t>
            </a:r>
            <a:r>
              <a:rPr lang="en-US" err="1"/>
              <a:t>informationen</a:t>
            </a:r>
            <a:r>
              <a:rPr lang="en-US"/>
              <a:t> om </a:t>
            </a:r>
            <a:r>
              <a:rPr lang="en-US" err="1"/>
              <a:t>maten</a:t>
            </a:r>
            <a:endParaRPr lang="en-US" err="1">
              <a:cs typeface="Calibri"/>
            </a:endParaRPr>
          </a:p>
          <a:p>
            <a:r>
              <a:rPr lang="en-US"/>
              <a:t>4.Alla </a:t>
            </a:r>
            <a:r>
              <a:rPr lang="en-US" err="1"/>
              <a:t>har</a:t>
            </a:r>
            <a:r>
              <a:rPr lang="en-US"/>
              <a:t> </a:t>
            </a:r>
            <a:r>
              <a:rPr lang="en-US" err="1"/>
              <a:t>tillgång</a:t>
            </a:r>
            <a:r>
              <a:rPr lang="en-US"/>
              <a:t> till mat </a:t>
            </a:r>
            <a:r>
              <a:rPr lang="en-US" err="1"/>
              <a:t>och</a:t>
            </a:r>
            <a:r>
              <a:rPr lang="en-US"/>
              <a:t> </a:t>
            </a:r>
            <a:r>
              <a:rPr lang="en-US" err="1"/>
              <a:t>dricksvatten</a:t>
            </a:r>
            <a:r>
              <a:rPr lang="en-US"/>
              <a:t> </a:t>
            </a:r>
            <a:r>
              <a:rPr lang="en-US" err="1"/>
              <a:t>i</a:t>
            </a:r>
            <a:r>
              <a:rPr lang="en-US"/>
              <a:t> kris </a:t>
            </a:r>
            <a:r>
              <a:rPr lang="en-US" err="1"/>
              <a:t>och</a:t>
            </a:r>
            <a:r>
              <a:rPr lang="en-US"/>
              <a:t> </a:t>
            </a:r>
            <a:r>
              <a:rPr lang="en-US" err="1"/>
              <a:t>krig</a:t>
            </a:r>
            <a:endParaRPr lang="en-US" err="1">
              <a:cs typeface="Calibri"/>
            </a:endParaRPr>
          </a:p>
          <a:p>
            <a:r>
              <a:rPr lang="en-US"/>
              <a:t>5.Förtroendet för </a:t>
            </a:r>
            <a:r>
              <a:rPr lang="en-US" err="1"/>
              <a:t>Livsmedelsverket</a:t>
            </a:r>
            <a:r>
              <a:rPr lang="en-US"/>
              <a:t> </a:t>
            </a:r>
            <a:r>
              <a:rPr lang="en-US" err="1"/>
              <a:t>är</a:t>
            </a:r>
            <a:r>
              <a:rPr lang="en-US"/>
              <a:t> </a:t>
            </a:r>
            <a:r>
              <a:rPr lang="en-US" err="1"/>
              <a:t>högt</a:t>
            </a:r>
            <a:endParaRPr lang="en-US" err="1">
              <a:cs typeface="Calibri"/>
            </a:endParaRPr>
          </a:p>
          <a:p>
            <a:r>
              <a:rPr lang="en-US"/>
              <a:t>De </a:t>
            </a:r>
            <a:r>
              <a:rPr lang="en-US" err="1"/>
              <a:t>långsiktiga</a:t>
            </a:r>
            <a:r>
              <a:rPr lang="en-US"/>
              <a:t> </a:t>
            </a:r>
            <a:r>
              <a:rPr lang="en-US" err="1"/>
              <a:t>målen</a:t>
            </a:r>
            <a:r>
              <a:rPr lang="en-US"/>
              <a:t> </a:t>
            </a:r>
            <a:r>
              <a:rPr lang="en-US" err="1"/>
              <a:t>bryts</a:t>
            </a:r>
            <a:r>
              <a:rPr lang="en-US"/>
              <a:t> </a:t>
            </a:r>
            <a:r>
              <a:rPr lang="en-US" err="1"/>
              <a:t>ner</a:t>
            </a:r>
            <a:r>
              <a:rPr lang="en-US"/>
              <a:t> </a:t>
            </a:r>
            <a:r>
              <a:rPr lang="en-US" err="1"/>
              <a:t>i</a:t>
            </a:r>
            <a:r>
              <a:rPr lang="en-US"/>
              <a:t> 13 </a:t>
            </a:r>
            <a:r>
              <a:rPr lang="en-US" err="1"/>
              <a:t>treåriga</a:t>
            </a:r>
            <a:r>
              <a:rPr lang="en-US"/>
              <a:t> </a:t>
            </a:r>
            <a:r>
              <a:rPr lang="en-US" err="1"/>
              <a:t>mål</a:t>
            </a:r>
            <a:r>
              <a:rPr lang="en-US"/>
              <a:t> </a:t>
            </a:r>
            <a:r>
              <a:rPr lang="en-US" err="1"/>
              <a:t>och</a:t>
            </a:r>
            <a:r>
              <a:rPr lang="en-US"/>
              <a:t> </a:t>
            </a:r>
            <a:r>
              <a:rPr lang="en-US" err="1"/>
              <a:t>fyra</a:t>
            </a:r>
            <a:r>
              <a:rPr lang="en-US"/>
              <a:t> </a:t>
            </a:r>
            <a:r>
              <a:rPr lang="en-US" err="1"/>
              <a:t>prioriteringar</a:t>
            </a:r>
            <a:r>
              <a:rPr lang="en-US"/>
              <a:t>. </a:t>
            </a:r>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19217EEF-02C6-4B05-90BF-C85023F5C3D0}" type="slidenum">
              <a:rPr lang="sv-SE" smtClean="0"/>
              <a:t>4</a:t>
            </a:fld>
            <a:endParaRPr lang="sv-SE"/>
          </a:p>
        </p:txBody>
      </p:sp>
    </p:spTree>
    <p:extLst>
      <p:ext uri="{BB962C8B-B14F-4D97-AF65-F5344CB8AC3E}">
        <p14:creationId xmlns:p14="http://schemas.microsoft.com/office/powerpoint/2010/main" val="22767554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KRISTINA </a:t>
            </a:r>
          </a:p>
          <a:p>
            <a:endParaRPr lang="en-US"/>
          </a:p>
          <a:p>
            <a:r>
              <a:rPr lang="en-US"/>
              <a:t>Under de </a:t>
            </a:r>
            <a:r>
              <a:rPr lang="en-US" err="1"/>
              <a:t>närmaste</a:t>
            </a:r>
            <a:r>
              <a:rPr lang="en-US"/>
              <a:t> </a:t>
            </a:r>
            <a:r>
              <a:rPr lang="en-US" err="1"/>
              <a:t>tre</a:t>
            </a:r>
            <a:r>
              <a:rPr lang="en-US"/>
              <a:t> </a:t>
            </a:r>
            <a:r>
              <a:rPr lang="en-US" err="1"/>
              <a:t>åren</a:t>
            </a:r>
            <a:r>
              <a:rPr lang="en-US"/>
              <a:t> </a:t>
            </a:r>
            <a:r>
              <a:rPr lang="en-US" err="1"/>
              <a:t>har</a:t>
            </a:r>
            <a:r>
              <a:rPr lang="en-US"/>
              <a:t> </a:t>
            </a:r>
            <a:r>
              <a:rPr lang="en-US" err="1"/>
              <a:t>Livsmedelsverket</a:t>
            </a:r>
            <a:r>
              <a:rPr lang="en-US"/>
              <a:t> </a:t>
            </a:r>
            <a:r>
              <a:rPr lang="en-US" err="1"/>
              <a:t>fyra</a:t>
            </a:r>
            <a:r>
              <a:rPr lang="en-US"/>
              <a:t> </a:t>
            </a:r>
            <a:r>
              <a:rPr lang="en-US" err="1"/>
              <a:t>prioriterade</a:t>
            </a:r>
            <a:r>
              <a:rPr lang="en-US"/>
              <a:t> </a:t>
            </a:r>
            <a:r>
              <a:rPr lang="en-US" err="1"/>
              <a:t>områden</a:t>
            </a:r>
            <a:r>
              <a:rPr lang="en-US"/>
              <a:t> </a:t>
            </a:r>
            <a:r>
              <a:rPr lang="en-US" err="1"/>
              <a:t>där</a:t>
            </a:r>
            <a:r>
              <a:rPr lang="en-US"/>
              <a:t> det </a:t>
            </a:r>
            <a:r>
              <a:rPr lang="en-US" err="1"/>
              <a:t>är</a:t>
            </a:r>
            <a:r>
              <a:rPr lang="en-US"/>
              <a:t> </a:t>
            </a:r>
            <a:r>
              <a:rPr lang="en-US" err="1"/>
              <a:t>särskilt</a:t>
            </a:r>
            <a:r>
              <a:rPr lang="en-US"/>
              <a:t> </a:t>
            </a:r>
            <a:r>
              <a:rPr lang="en-US" err="1"/>
              <a:t>viktigt</a:t>
            </a:r>
            <a:r>
              <a:rPr lang="en-US"/>
              <a:t> </a:t>
            </a:r>
            <a:r>
              <a:rPr lang="en-US" err="1"/>
              <a:t>att</a:t>
            </a:r>
            <a:r>
              <a:rPr lang="en-US"/>
              <a:t> det </a:t>
            </a:r>
            <a:r>
              <a:rPr lang="en-US" err="1"/>
              <a:t>sker</a:t>
            </a:r>
            <a:r>
              <a:rPr lang="en-US"/>
              <a:t> </a:t>
            </a:r>
            <a:r>
              <a:rPr lang="en-US" err="1"/>
              <a:t>en</a:t>
            </a:r>
            <a:r>
              <a:rPr lang="en-US"/>
              <a:t> </a:t>
            </a:r>
            <a:r>
              <a:rPr lang="en-US" err="1"/>
              <a:t>utveckling</a:t>
            </a:r>
            <a:r>
              <a:rPr lang="en-US"/>
              <a:t> </a:t>
            </a:r>
            <a:r>
              <a:rPr lang="en-US" err="1"/>
              <a:t>eller</a:t>
            </a:r>
            <a:r>
              <a:rPr lang="en-US"/>
              <a:t> </a:t>
            </a:r>
            <a:r>
              <a:rPr lang="en-US" err="1"/>
              <a:t>att</a:t>
            </a:r>
            <a:r>
              <a:rPr lang="en-US"/>
              <a:t> vi </a:t>
            </a:r>
            <a:r>
              <a:rPr lang="en-US" err="1"/>
              <a:t>upprätthåller</a:t>
            </a:r>
            <a:r>
              <a:rPr lang="en-US"/>
              <a:t> </a:t>
            </a:r>
            <a:r>
              <a:rPr lang="en-US" err="1"/>
              <a:t>en</a:t>
            </a:r>
            <a:r>
              <a:rPr lang="en-US"/>
              <a:t> </a:t>
            </a:r>
            <a:r>
              <a:rPr lang="en-US" err="1"/>
              <a:t>förändring</a:t>
            </a:r>
            <a:r>
              <a:rPr lang="en-US"/>
              <a:t> </a:t>
            </a:r>
            <a:r>
              <a:rPr lang="en-US" err="1"/>
              <a:t>som</a:t>
            </a:r>
            <a:r>
              <a:rPr lang="en-US"/>
              <a:t> </a:t>
            </a:r>
            <a:r>
              <a:rPr lang="en-US" err="1"/>
              <a:t>har</a:t>
            </a:r>
            <a:r>
              <a:rPr lang="en-US"/>
              <a:t> </a:t>
            </a:r>
            <a:r>
              <a:rPr lang="en-US" err="1"/>
              <a:t>påbörjats</a:t>
            </a:r>
            <a:r>
              <a:rPr lang="en-US"/>
              <a:t>. </a:t>
            </a:r>
          </a:p>
          <a:p>
            <a:r>
              <a:rPr lang="en-US" b="1" err="1"/>
              <a:t>Underlätta</a:t>
            </a:r>
            <a:r>
              <a:rPr lang="en-US" b="1"/>
              <a:t> för </a:t>
            </a:r>
            <a:r>
              <a:rPr lang="en-US" b="1" err="1"/>
              <a:t>företag</a:t>
            </a:r>
            <a:r>
              <a:rPr lang="en-US" b="1"/>
              <a:t> </a:t>
            </a:r>
            <a:r>
              <a:rPr lang="en-US" b="1" err="1"/>
              <a:t>att</a:t>
            </a:r>
            <a:r>
              <a:rPr lang="en-US" b="1"/>
              <a:t> </a:t>
            </a:r>
            <a:r>
              <a:rPr lang="en-US" b="1" err="1"/>
              <a:t>göra</a:t>
            </a:r>
            <a:r>
              <a:rPr lang="en-US" b="1"/>
              <a:t> </a:t>
            </a:r>
            <a:r>
              <a:rPr lang="en-US" b="1" err="1"/>
              <a:t>rätt</a:t>
            </a:r>
            <a:r>
              <a:rPr lang="en-US" b="1"/>
              <a:t> </a:t>
            </a:r>
            <a:r>
              <a:rPr lang="en-US" b="1" err="1"/>
              <a:t>som</a:t>
            </a:r>
            <a:r>
              <a:rPr lang="en-US" b="1"/>
              <a:t> </a:t>
            </a:r>
            <a:r>
              <a:rPr lang="en-US" b="1" err="1"/>
              <a:t>en</a:t>
            </a:r>
            <a:r>
              <a:rPr lang="en-US" b="1"/>
              <a:t> </a:t>
            </a:r>
            <a:r>
              <a:rPr lang="en-US" b="1" err="1"/>
              <a:t>väg</a:t>
            </a:r>
            <a:r>
              <a:rPr lang="en-US" b="1"/>
              <a:t> till </a:t>
            </a:r>
            <a:r>
              <a:rPr lang="en-US" b="1" err="1"/>
              <a:t>säker</a:t>
            </a:r>
            <a:r>
              <a:rPr lang="en-US" b="1"/>
              <a:t> </a:t>
            </a:r>
            <a:r>
              <a:rPr lang="en-US" b="1" err="1"/>
              <a:t>och</a:t>
            </a:r>
            <a:r>
              <a:rPr lang="en-US" b="1"/>
              <a:t> </a:t>
            </a:r>
            <a:r>
              <a:rPr lang="en-US" b="1" err="1"/>
              <a:t>hållbar</a:t>
            </a:r>
            <a:r>
              <a:rPr lang="en-US" b="1"/>
              <a:t> mat </a:t>
            </a:r>
            <a:endParaRPr lang="en-US"/>
          </a:p>
          <a:p>
            <a:r>
              <a:rPr lang="en-US"/>
              <a:t>Bra </a:t>
            </a:r>
            <a:r>
              <a:rPr lang="en-US" err="1"/>
              <a:t>kontroll</a:t>
            </a:r>
            <a:r>
              <a:rPr lang="en-US"/>
              <a:t> </a:t>
            </a:r>
            <a:r>
              <a:rPr lang="en-US" err="1"/>
              <a:t>och</a:t>
            </a:r>
            <a:r>
              <a:rPr lang="en-US"/>
              <a:t> </a:t>
            </a:r>
            <a:r>
              <a:rPr lang="en-US" err="1"/>
              <a:t>att</a:t>
            </a:r>
            <a:r>
              <a:rPr lang="en-US"/>
              <a:t> </a:t>
            </a:r>
            <a:r>
              <a:rPr lang="en-US" err="1"/>
              <a:t>underlätta</a:t>
            </a:r>
            <a:r>
              <a:rPr lang="en-US"/>
              <a:t> för </a:t>
            </a:r>
            <a:r>
              <a:rPr lang="en-US" err="1"/>
              <a:t>företag</a:t>
            </a:r>
            <a:r>
              <a:rPr lang="en-US"/>
              <a:t> </a:t>
            </a:r>
            <a:r>
              <a:rPr lang="en-US" err="1"/>
              <a:t>att</a:t>
            </a:r>
            <a:r>
              <a:rPr lang="en-US"/>
              <a:t> </a:t>
            </a:r>
            <a:r>
              <a:rPr lang="en-US" err="1"/>
              <a:t>göra</a:t>
            </a:r>
            <a:r>
              <a:rPr lang="en-US"/>
              <a:t> </a:t>
            </a:r>
            <a:r>
              <a:rPr lang="en-US" err="1"/>
              <a:t>rätt</a:t>
            </a:r>
            <a:r>
              <a:rPr lang="en-US"/>
              <a:t> </a:t>
            </a:r>
            <a:r>
              <a:rPr lang="en-US" err="1"/>
              <a:t>är</a:t>
            </a:r>
            <a:r>
              <a:rPr lang="en-US"/>
              <a:t> </a:t>
            </a:r>
            <a:r>
              <a:rPr lang="en-US" err="1"/>
              <a:t>två</a:t>
            </a:r>
            <a:r>
              <a:rPr lang="en-US"/>
              <a:t> </a:t>
            </a:r>
            <a:r>
              <a:rPr lang="en-US" err="1"/>
              <a:t>lika</a:t>
            </a:r>
            <a:r>
              <a:rPr lang="en-US"/>
              <a:t> </a:t>
            </a:r>
            <a:r>
              <a:rPr lang="en-US" err="1"/>
              <a:t>viktiga</a:t>
            </a:r>
            <a:r>
              <a:rPr lang="en-US"/>
              <a:t> </a:t>
            </a:r>
            <a:r>
              <a:rPr lang="en-US" err="1"/>
              <a:t>vägar</a:t>
            </a:r>
            <a:r>
              <a:rPr lang="en-US"/>
              <a:t> till </a:t>
            </a:r>
            <a:r>
              <a:rPr lang="en-US" err="1"/>
              <a:t>hållbar</a:t>
            </a:r>
            <a:r>
              <a:rPr lang="en-US"/>
              <a:t> </a:t>
            </a:r>
            <a:r>
              <a:rPr lang="en-US" err="1"/>
              <a:t>och</a:t>
            </a:r>
            <a:r>
              <a:rPr lang="en-US"/>
              <a:t> </a:t>
            </a:r>
            <a:r>
              <a:rPr lang="en-US" err="1"/>
              <a:t>säker</a:t>
            </a:r>
            <a:r>
              <a:rPr lang="en-US"/>
              <a:t> mat. Det </a:t>
            </a:r>
            <a:r>
              <a:rPr lang="en-US" err="1"/>
              <a:t>betyder</a:t>
            </a:r>
            <a:r>
              <a:rPr lang="en-US"/>
              <a:t> </a:t>
            </a:r>
            <a:r>
              <a:rPr lang="en-US" err="1"/>
              <a:t>att</a:t>
            </a:r>
            <a:r>
              <a:rPr lang="en-US"/>
              <a:t> vi ska </a:t>
            </a:r>
            <a:r>
              <a:rPr lang="en-US" err="1"/>
              <a:t>satsa</a:t>
            </a:r>
            <a:r>
              <a:rPr lang="en-US"/>
              <a:t> </a:t>
            </a:r>
            <a:r>
              <a:rPr lang="en-US" err="1"/>
              <a:t>mer</a:t>
            </a:r>
            <a:r>
              <a:rPr lang="en-US"/>
              <a:t> </a:t>
            </a:r>
            <a:r>
              <a:rPr lang="en-US" err="1"/>
              <a:t>på</a:t>
            </a:r>
            <a:r>
              <a:rPr lang="en-US"/>
              <a:t> </a:t>
            </a:r>
            <a:r>
              <a:rPr lang="en-US" err="1"/>
              <a:t>att</a:t>
            </a:r>
            <a:r>
              <a:rPr lang="en-US"/>
              <a:t> </a:t>
            </a:r>
            <a:r>
              <a:rPr lang="en-US" err="1"/>
              <a:t>underlätta</a:t>
            </a:r>
            <a:r>
              <a:rPr lang="en-US"/>
              <a:t> för </a:t>
            </a:r>
            <a:r>
              <a:rPr lang="en-US" err="1"/>
              <a:t>företag</a:t>
            </a:r>
            <a:r>
              <a:rPr lang="en-US"/>
              <a:t> </a:t>
            </a:r>
            <a:r>
              <a:rPr lang="en-US" err="1"/>
              <a:t>att</a:t>
            </a:r>
            <a:r>
              <a:rPr lang="en-US"/>
              <a:t> </a:t>
            </a:r>
            <a:r>
              <a:rPr lang="en-US" err="1"/>
              <a:t>göra</a:t>
            </a:r>
            <a:r>
              <a:rPr lang="en-US"/>
              <a:t> </a:t>
            </a:r>
            <a:r>
              <a:rPr lang="en-US" err="1"/>
              <a:t>rätt</a:t>
            </a:r>
            <a:r>
              <a:rPr lang="en-US"/>
              <a:t> </a:t>
            </a:r>
            <a:r>
              <a:rPr lang="en-US" err="1"/>
              <a:t>och</a:t>
            </a:r>
            <a:r>
              <a:rPr lang="en-US"/>
              <a:t> </a:t>
            </a:r>
            <a:r>
              <a:rPr lang="en-US" err="1"/>
              <a:t>att</a:t>
            </a:r>
            <a:r>
              <a:rPr lang="en-US"/>
              <a:t> </a:t>
            </a:r>
            <a:r>
              <a:rPr lang="en-US" err="1"/>
              <a:t>vara</a:t>
            </a:r>
            <a:r>
              <a:rPr lang="en-US"/>
              <a:t> </a:t>
            </a:r>
            <a:r>
              <a:rPr lang="en-US" err="1"/>
              <a:t>ett</a:t>
            </a:r>
            <a:r>
              <a:rPr lang="en-US"/>
              <a:t> </a:t>
            </a:r>
            <a:r>
              <a:rPr lang="en-US" err="1"/>
              <a:t>stöd</a:t>
            </a:r>
            <a:r>
              <a:rPr lang="en-US"/>
              <a:t> </a:t>
            </a:r>
            <a:r>
              <a:rPr lang="en-US" err="1"/>
              <a:t>i</a:t>
            </a:r>
            <a:r>
              <a:rPr lang="en-US"/>
              <a:t> </a:t>
            </a:r>
            <a:r>
              <a:rPr lang="en-US" err="1"/>
              <a:t>deras</a:t>
            </a:r>
            <a:r>
              <a:rPr lang="en-US"/>
              <a:t> </a:t>
            </a:r>
            <a:r>
              <a:rPr lang="en-US" err="1"/>
              <a:t>omställning</a:t>
            </a:r>
            <a:r>
              <a:rPr lang="en-US"/>
              <a:t> till </a:t>
            </a:r>
            <a:r>
              <a:rPr lang="en-US" err="1"/>
              <a:t>en</a:t>
            </a:r>
            <a:r>
              <a:rPr lang="en-US"/>
              <a:t> </a:t>
            </a:r>
            <a:r>
              <a:rPr lang="en-US" err="1"/>
              <a:t>mer</a:t>
            </a:r>
            <a:r>
              <a:rPr lang="en-US"/>
              <a:t> </a:t>
            </a:r>
            <a:r>
              <a:rPr lang="en-US" err="1"/>
              <a:t>hållbar</a:t>
            </a:r>
            <a:r>
              <a:rPr lang="en-US"/>
              <a:t> </a:t>
            </a:r>
            <a:r>
              <a:rPr lang="en-US" err="1"/>
              <a:t>produktion</a:t>
            </a:r>
            <a:r>
              <a:rPr lang="en-US"/>
              <a:t>. </a:t>
            </a:r>
            <a:r>
              <a:rPr lang="en-US" err="1"/>
              <a:t>Kontrollen</a:t>
            </a:r>
            <a:r>
              <a:rPr lang="en-US"/>
              <a:t> ska </a:t>
            </a:r>
            <a:r>
              <a:rPr lang="en-US" err="1"/>
              <a:t>utvecklas</a:t>
            </a:r>
            <a:r>
              <a:rPr lang="en-US"/>
              <a:t> till </a:t>
            </a:r>
            <a:r>
              <a:rPr lang="en-US" err="1"/>
              <a:t>att</a:t>
            </a:r>
            <a:r>
              <a:rPr lang="en-US"/>
              <a:t> </a:t>
            </a:r>
            <a:r>
              <a:rPr lang="en-US" err="1"/>
              <a:t>fokusera</a:t>
            </a:r>
            <a:r>
              <a:rPr lang="en-US"/>
              <a:t> </a:t>
            </a:r>
            <a:r>
              <a:rPr lang="en-US" err="1"/>
              <a:t>mer</a:t>
            </a:r>
            <a:r>
              <a:rPr lang="en-US"/>
              <a:t> </a:t>
            </a:r>
            <a:r>
              <a:rPr lang="en-US" err="1"/>
              <a:t>på</a:t>
            </a:r>
            <a:r>
              <a:rPr lang="en-US"/>
              <a:t> </a:t>
            </a:r>
            <a:r>
              <a:rPr lang="en-US" err="1"/>
              <a:t>lärande</a:t>
            </a:r>
            <a:r>
              <a:rPr lang="en-US"/>
              <a:t> </a:t>
            </a:r>
            <a:r>
              <a:rPr lang="en-US" err="1"/>
              <a:t>och</a:t>
            </a:r>
            <a:r>
              <a:rPr lang="en-US"/>
              <a:t> </a:t>
            </a:r>
            <a:r>
              <a:rPr lang="en-US" err="1"/>
              <a:t>förebyggande</a:t>
            </a:r>
            <a:r>
              <a:rPr lang="en-US"/>
              <a:t> </a:t>
            </a:r>
            <a:r>
              <a:rPr lang="en-US" err="1"/>
              <a:t>åtgärder</a:t>
            </a:r>
            <a:r>
              <a:rPr lang="en-US"/>
              <a:t>.  </a:t>
            </a:r>
          </a:p>
          <a:p>
            <a:r>
              <a:rPr lang="en-US" err="1"/>
              <a:t>Jobbat</a:t>
            </a:r>
            <a:r>
              <a:rPr lang="en-US"/>
              <a:t> med det </a:t>
            </a:r>
            <a:r>
              <a:rPr lang="en-US" err="1"/>
              <a:t>här</a:t>
            </a:r>
            <a:r>
              <a:rPr lang="en-US"/>
              <a:t> </a:t>
            </a:r>
            <a:r>
              <a:rPr lang="en-US" err="1"/>
              <a:t>några</a:t>
            </a:r>
            <a:r>
              <a:rPr lang="en-US"/>
              <a:t> </a:t>
            </a:r>
            <a:r>
              <a:rPr lang="en-US" err="1"/>
              <a:t>år</a:t>
            </a:r>
            <a:r>
              <a:rPr lang="en-US"/>
              <a:t> nu </a:t>
            </a:r>
            <a:r>
              <a:rPr lang="en-US" err="1"/>
              <a:t>och</a:t>
            </a:r>
            <a:r>
              <a:rPr lang="en-US"/>
              <a:t> det </a:t>
            </a:r>
            <a:r>
              <a:rPr lang="en-US" err="1"/>
              <a:t>går</a:t>
            </a:r>
            <a:r>
              <a:rPr lang="en-US"/>
              <a:t> </a:t>
            </a:r>
            <a:r>
              <a:rPr lang="en-US" err="1"/>
              <a:t>framåt</a:t>
            </a:r>
            <a:r>
              <a:rPr lang="en-US"/>
              <a:t>. </a:t>
            </a:r>
            <a:r>
              <a:rPr lang="en-US" err="1"/>
              <a:t>Är</a:t>
            </a:r>
            <a:r>
              <a:rPr lang="en-US"/>
              <a:t> </a:t>
            </a:r>
            <a:r>
              <a:rPr lang="en-US" err="1"/>
              <a:t>en</a:t>
            </a:r>
            <a:r>
              <a:rPr lang="en-US"/>
              <a:t> </a:t>
            </a:r>
            <a:r>
              <a:rPr lang="en-US" err="1"/>
              <a:t>perspektivförskjutning</a:t>
            </a:r>
            <a:r>
              <a:rPr lang="en-US"/>
              <a:t> </a:t>
            </a:r>
            <a:r>
              <a:rPr lang="en-US" err="1"/>
              <a:t>i</a:t>
            </a:r>
            <a:r>
              <a:rPr lang="en-US"/>
              <a:t> </a:t>
            </a:r>
            <a:r>
              <a:rPr lang="en-US" err="1"/>
              <a:t>hur</a:t>
            </a:r>
            <a:r>
              <a:rPr lang="en-US"/>
              <a:t> vi ser </a:t>
            </a:r>
            <a:r>
              <a:rPr lang="en-US" err="1"/>
              <a:t>på</a:t>
            </a:r>
            <a:r>
              <a:rPr lang="en-US"/>
              <a:t> </a:t>
            </a:r>
            <a:r>
              <a:rPr lang="en-US" err="1"/>
              <a:t>vårt</a:t>
            </a:r>
            <a:r>
              <a:rPr lang="en-US"/>
              <a:t> </a:t>
            </a:r>
            <a:r>
              <a:rPr lang="en-US" err="1"/>
              <a:t>uppdrag</a:t>
            </a:r>
            <a:r>
              <a:rPr lang="en-US"/>
              <a:t>. </a:t>
            </a:r>
            <a:r>
              <a:rPr lang="en-US" err="1"/>
              <a:t>Kulturförändring</a:t>
            </a:r>
            <a:r>
              <a:rPr lang="en-US"/>
              <a:t>. För </a:t>
            </a:r>
            <a:r>
              <a:rPr lang="en-US" err="1"/>
              <a:t>enskilda</a:t>
            </a:r>
            <a:r>
              <a:rPr lang="en-US"/>
              <a:t> </a:t>
            </a:r>
            <a:r>
              <a:rPr lang="en-US" err="1"/>
              <a:t>medarbetare</a:t>
            </a:r>
            <a:r>
              <a:rPr lang="en-US"/>
              <a:t> </a:t>
            </a:r>
            <a:r>
              <a:rPr lang="en-US" err="1"/>
              <a:t>kan</a:t>
            </a:r>
            <a:r>
              <a:rPr lang="en-US"/>
              <a:t> det </a:t>
            </a:r>
            <a:r>
              <a:rPr lang="en-US" err="1"/>
              <a:t>innebära</a:t>
            </a:r>
            <a:r>
              <a:rPr lang="en-US"/>
              <a:t> </a:t>
            </a:r>
            <a:r>
              <a:rPr lang="en-US" err="1"/>
              <a:t>att</a:t>
            </a:r>
            <a:r>
              <a:rPr lang="en-US"/>
              <a:t> </a:t>
            </a:r>
            <a:r>
              <a:rPr lang="en-US" err="1"/>
              <a:t>ändra</a:t>
            </a:r>
            <a:r>
              <a:rPr lang="en-US"/>
              <a:t> </a:t>
            </a:r>
            <a:r>
              <a:rPr lang="en-US" err="1"/>
              <a:t>hur</a:t>
            </a:r>
            <a:r>
              <a:rPr lang="en-US"/>
              <a:t> man ser </a:t>
            </a:r>
            <a:r>
              <a:rPr lang="en-US" err="1"/>
              <a:t>på</a:t>
            </a:r>
            <a:r>
              <a:rPr lang="en-US"/>
              <a:t> sin </a:t>
            </a:r>
            <a:r>
              <a:rPr lang="en-US" err="1"/>
              <a:t>yrkesidentitet</a:t>
            </a:r>
            <a:r>
              <a:rPr lang="en-US"/>
              <a:t>.</a:t>
            </a:r>
          </a:p>
          <a:p>
            <a:r>
              <a:rPr lang="en-US" err="1"/>
              <a:t>Jätteviktigt</a:t>
            </a:r>
            <a:r>
              <a:rPr lang="en-US"/>
              <a:t> </a:t>
            </a:r>
            <a:r>
              <a:rPr lang="en-US" err="1"/>
              <a:t>att</a:t>
            </a:r>
            <a:r>
              <a:rPr lang="en-US"/>
              <a:t> vi </a:t>
            </a:r>
            <a:r>
              <a:rPr lang="en-US" err="1"/>
              <a:t>fortsätter</a:t>
            </a:r>
            <a:r>
              <a:rPr lang="en-US"/>
              <a:t> det </a:t>
            </a:r>
            <a:r>
              <a:rPr lang="en-US" err="1"/>
              <a:t>här</a:t>
            </a:r>
            <a:r>
              <a:rPr lang="en-US"/>
              <a:t> </a:t>
            </a:r>
            <a:r>
              <a:rPr lang="en-US" err="1"/>
              <a:t>arbetet</a:t>
            </a:r>
            <a:r>
              <a:rPr lang="en-US"/>
              <a:t>.</a:t>
            </a:r>
          </a:p>
          <a:p>
            <a:r>
              <a:rPr lang="en-US"/>
              <a:t>För </a:t>
            </a:r>
            <a:r>
              <a:rPr lang="en-US" err="1"/>
              <a:t>oss</a:t>
            </a:r>
            <a:r>
              <a:rPr lang="en-US"/>
              <a:t> </a:t>
            </a:r>
            <a:r>
              <a:rPr lang="en-US" err="1"/>
              <a:t>som</a:t>
            </a:r>
            <a:r>
              <a:rPr lang="en-US"/>
              <a:t> </a:t>
            </a:r>
            <a:r>
              <a:rPr lang="en-US" err="1"/>
              <a:t>arbetar</a:t>
            </a:r>
            <a:r>
              <a:rPr lang="en-US"/>
              <a:t> med det </a:t>
            </a:r>
            <a:r>
              <a:rPr lang="en-US" err="1"/>
              <a:t>lagstiftnings</a:t>
            </a:r>
            <a:r>
              <a:rPr lang="en-US"/>
              <a:t>- </a:t>
            </a:r>
            <a:r>
              <a:rPr lang="en-US" err="1"/>
              <a:t>och</a:t>
            </a:r>
            <a:r>
              <a:rPr lang="en-US"/>
              <a:t> </a:t>
            </a:r>
            <a:r>
              <a:rPr lang="en-US" err="1"/>
              <a:t>kontrollfrågor</a:t>
            </a:r>
            <a:r>
              <a:rPr lang="en-US"/>
              <a:t> </a:t>
            </a:r>
            <a:r>
              <a:rPr lang="en-US" err="1"/>
              <a:t>innebär</a:t>
            </a:r>
            <a:r>
              <a:rPr lang="en-US"/>
              <a:t> </a:t>
            </a:r>
            <a:r>
              <a:rPr lang="en-US" err="1"/>
              <a:t>detta</a:t>
            </a:r>
            <a:r>
              <a:rPr lang="en-US"/>
              <a:t> </a:t>
            </a:r>
            <a:r>
              <a:rPr lang="en-US" err="1"/>
              <a:t>ett</a:t>
            </a:r>
            <a:r>
              <a:rPr lang="en-US"/>
              <a:t> </a:t>
            </a:r>
            <a:r>
              <a:rPr lang="en-US" err="1"/>
              <a:t>fortsatt</a:t>
            </a:r>
            <a:r>
              <a:rPr lang="en-US"/>
              <a:t> </a:t>
            </a:r>
            <a:r>
              <a:rPr lang="en-US" b="1" err="1"/>
              <a:t>fokus</a:t>
            </a:r>
            <a:r>
              <a:rPr lang="en-US" b="1"/>
              <a:t> </a:t>
            </a:r>
            <a:r>
              <a:rPr lang="en-US" b="1" err="1"/>
              <a:t>på</a:t>
            </a:r>
            <a:r>
              <a:rPr lang="en-US" b="1"/>
              <a:t> </a:t>
            </a:r>
            <a:r>
              <a:rPr lang="en-US" b="1" err="1"/>
              <a:t>att</a:t>
            </a:r>
            <a:r>
              <a:rPr lang="en-US" b="1"/>
              <a:t> </a:t>
            </a:r>
            <a:r>
              <a:rPr lang="en-US" b="1" err="1"/>
              <a:t>underlätta</a:t>
            </a:r>
            <a:r>
              <a:rPr lang="en-US" b="1"/>
              <a:t> för </a:t>
            </a:r>
            <a:r>
              <a:rPr lang="en-US" b="1" err="1"/>
              <a:t>företagen</a:t>
            </a:r>
            <a:r>
              <a:rPr lang="en-US"/>
              <a:t>. </a:t>
            </a:r>
            <a:r>
              <a:rPr lang="en-US" b="1" err="1"/>
              <a:t>Dags</a:t>
            </a:r>
            <a:r>
              <a:rPr lang="en-US" b="1"/>
              <a:t> </a:t>
            </a:r>
            <a:r>
              <a:rPr lang="en-US" b="1" err="1"/>
              <a:t>att</a:t>
            </a:r>
            <a:r>
              <a:rPr lang="en-US" b="1"/>
              <a:t> </a:t>
            </a:r>
            <a:r>
              <a:rPr lang="en-US" b="1" err="1"/>
              <a:t>involvera</a:t>
            </a:r>
            <a:r>
              <a:rPr lang="en-US" b="1"/>
              <a:t> </a:t>
            </a:r>
            <a:r>
              <a:rPr lang="en-US" b="1" err="1"/>
              <a:t>kommunerna</a:t>
            </a:r>
            <a:r>
              <a:rPr lang="en-US" b="1"/>
              <a:t> </a:t>
            </a:r>
            <a:r>
              <a:rPr lang="en-US" b="1" err="1"/>
              <a:t>och</a:t>
            </a:r>
            <a:r>
              <a:rPr lang="en-US" b="1"/>
              <a:t> </a:t>
            </a:r>
            <a:r>
              <a:rPr lang="en-US" b="1" err="1"/>
              <a:t>länsstyrelserna</a:t>
            </a:r>
            <a:r>
              <a:rPr lang="en-US" b="1"/>
              <a:t> </a:t>
            </a:r>
            <a:r>
              <a:rPr lang="en-US" b="1" err="1"/>
              <a:t>i</a:t>
            </a:r>
            <a:r>
              <a:rPr lang="en-US" b="1"/>
              <a:t> </a:t>
            </a:r>
            <a:r>
              <a:rPr lang="en-US" b="1" err="1"/>
              <a:t>högre</a:t>
            </a:r>
            <a:r>
              <a:rPr lang="en-US" b="1"/>
              <a:t> grad </a:t>
            </a:r>
            <a:r>
              <a:rPr lang="en-US" b="1" err="1"/>
              <a:t>i</a:t>
            </a:r>
            <a:r>
              <a:rPr lang="en-US" b="1"/>
              <a:t> </a:t>
            </a:r>
            <a:r>
              <a:rPr lang="en-US" b="1" err="1"/>
              <a:t>detta</a:t>
            </a:r>
            <a:r>
              <a:rPr lang="en-US"/>
              <a:t>. Det </a:t>
            </a:r>
            <a:r>
              <a:rPr lang="en-US" err="1"/>
              <a:t>är</a:t>
            </a:r>
            <a:r>
              <a:rPr lang="en-US"/>
              <a:t> </a:t>
            </a:r>
            <a:r>
              <a:rPr lang="en-US" err="1"/>
              <a:t>detta</a:t>
            </a:r>
            <a:r>
              <a:rPr lang="en-US"/>
              <a:t> </a:t>
            </a:r>
            <a:r>
              <a:rPr lang="en-US" err="1"/>
              <a:t>tryck</a:t>
            </a:r>
            <a:r>
              <a:rPr lang="en-US"/>
              <a:t> </a:t>
            </a:r>
            <a:r>
              <a:rPr lang="en-US" err="1"/>
              <a:t>som</a:t>
            </a:r>
            <a:r>
              <a:rPr lang="en-US"/>
              <a:t> </a:t>
            </a:r>
            <a:r>
              <a:rPr lang="en-US" err="1"/>
              <a:t>också</a:t>
            </a:r>
            <a:r>
              <a:rPr lang="en-US"/>
              <a:t> driver </a:t>
            </a:r>
            <a:r>
              <a:rPr lang="en-US" err="1"/>
              <a:t>arbetet</a:t>
            </a:r>
            <a:r>
              <a:rPr lang="en-US"/>
              <a:t> mot </a:t>
            </a:r>
            <a:r>
              <a:rPr lang="en-US" err="1"/>
              <a:t>en</a:t>
            </a:r>
            <a:r>
              <a:rPr lang="en-US"/>
              <a:t> </a:t>
            </a:r>
            <a:r>
              <a:rPr lang="en-US" err="1"/>
              <a:t>mer</a:t>
            </a:r>
            <a:r>
              <a:rPr lang="en-US"/>
              <a:t> </a:t>
            </a:r>
            <a:r>
              <a:rPr lang="en-US" err="1"/>
              <a:t>likvärdig</a:t>
            </a:r>
            <a:r>
              <a:rPr lang="en-US"/>
              <a:t> </a:t>
            </a:r>
            <a:r>
              <a:rPr lang="en-US" err="1"/>
              <a:t>kontroll</a:t>
            </a:r>
            <a:r>
              <a:rPr lang="en-US"/>
              <a:t>. Jag </a:t>
            </a:r>
            <a:r>
              <a:rPr lang="en-US" err="1"/>
              <a:t>tror</a:t>
            </a:r>
            <a:r>
              <a:rPr lang="en-US"/>
              <a:t> </a:t>
            </a:r>
            <a:r>
              <a:rPr lang="en-US" err="1"/>
              <a:t>att</a:t>
            </a:r>
            <a:r>
              <a:rPr lang="en-US"/>
              <a:t> vi </a:t>
            </a:r>
            <a:r>
              <a:rPr lang="en-US" err="1"/>
              <a:t>på</a:t>
            </a:r>
            <a:r>
              <a:rPr lang="en-US"/>
              <a:t> </a:t>
            </a:r>
            <a:r>
              <a:rPr lang="en-US" err="1"/>
              <a:t>sikt</a:t>
            </a:r>
            <a:r>
              <a:rPr lang="en-US"/>
              <a:t> </a:t>
            </a:r>
            <a:r>
              <a:rPr lang="en-US" err="1"/>
              <a:t>kan</a:t>
            </a:r>
            <a:r>
              <a:rPr lang="en-US"/>
              <a:t> </a:t>
            </a:r>
            <a:r>
              <a:rPr lang="en-US" err="1"/>
              <a:t>komma</a:t>
            </a:r>
            <a:r>
              <a:rPr lang="en-US"/>
              <a:t> </a:t>
            </a:r>
            <a:r>
              <a:rPr lang="en-US" err="1"/>
              <a:t>att</a:t>
            </a:r>
            <a:r>
              <a:rPr lang="en-US"/>
              <a:t> </a:t>
            </a:r>
            <a:r>
              <a:rPr lang="en-US" err="1"/>
              <a:t>få</a:t>
            </a:r>
            <a:r>
              <a:rPr lang="en-US"/>
              <a:t> </a:t>
            </a:r>
            <a:r>
              <a:rPr lang="en-US" err="1"/>
              <a:t>en</a:t>
            </a:r>
            <a:r>
              <a:rPr lang="en-US"/>
              <a:t> </a:t>
            </a:r>
            <a:r>
              <a:rPr lang="en-US" b="1" err="1"/>
              <a:t>diskussion</a:t>
            </a:r>
            <a:r>
              <a:rPr lang="en-US" b="1"/>
              <a:t> om </a:t>
            </a:r>
            <a:r>
              <a:rPr lang="en-US" b="1" err="1"/>
              <a:t>omfattningen</a:t>
            </a:r>
            <a:r>
              <a:rPr lang="en-US" b="1"/>
              <a:t> av </a:t>
            </a:r>
            <a:r>
              <a:rPr lang="en-US" b="1" err="1"/>
              <a:t>svensk</a:t>
            </a:r>
            <a:r>
              <a:rPr lang="en-US" b="1"/>
              <a:t> </a:t>
            </a:r>
            <a:r>
              <a:rPr lang="en-US" b="1" err="1"/>
              <a:t>kontroll</a:t>
            </a:r>
            <a:r>
              <a:rPr lang="en-US"/>
              <a:t>. </a:t>
            </a:r>
          </a:p>
          <a:p>
            <a:r>
              <a:rPr lang="en-US"/>
              <a:t>-</a:t>
            </a:r>
            <a:r>
              <a:rPr lang="en-US" err="1"/>
              <a:t>Mindre</a:t>
            </a:r>
            <a:r>
              <a:rPr lang="en-US"/>
              <a:t> </a:t>
            </a:r>
            <a:r>
              <a:rPr lang="en-US" err="1"/>
              <a:t>fokus</a:t>
            </a:r>
            <a:r>
              <a:rPr lang="en-US"/>
              <a:t> </a:t>
            </a:r>
            <a:r>
              <a:rPr lang="en-US" err="1"/>
              <a:t>på</a:t>
            </a:r>
            <a:r>
              <a:rPr lang="en-US"/>
              <a:t> </a:t>
            </a:r>
            <a:r>
              <a:rPr lang="en-US" err="1"/>
              <a:t>säkra</a:t>
            </a:r>
            <a:r>
              <a:rPr lang="en-US"/>
              <a:t> </a:t>
            </a:r>
            <a:r>
              <a:rPr lang="en-US" err="1"/>
              <a:t>livsmedel</a:t>
            </a:r>
            <a:r>
              <a:rPr lang="en-US"/>
              <a:t> </a:t>
            </a:r>
            <a:r>
              <a:rPr lang="en-US" err="1"/>
              <a:t>och</a:t>
            </a:r>
            <a:r>
              <a:rPr lang="en-US"/>
              <a:t> </a:t>
            </a:r>
            <a:r>
              <a:rPr lang="en-US" err="1"/>
              <a:t>större</a:t>
            </a:r>
            <a:r>
              <a:rPr lang="en-US"/>
              <a:t> </a:t>
            </a:r>
            <a:r>
              <a:rPr lang="en-US" err="1"/>
              <a:t>fokus</a:t>
            </a:r>
            <a:r>
              <a:rPr lang="en-US"/>
              <a:t> </a:t>
            </a:r>
            <a:r>
              <a:rPr lang="en-US" err="1"/>
              <a:t>på</a:t>
            </a:r>
            <a:r>
              <a:rPr lang="en-US"/>
              <a:t> </a:t>
            </a:r>
            <a:r>
              <a:rPr lang="en-US" err="1"/>
              <a:t>andra</a:t>
            </a:r>
            <a:r>
              <a:rPr lang="en-US"/>
              <a:t> </a:t>
            </a:r>
            <a:r>
              <a:rPr lang="en-US" err="1"/>
              <a:t>perspektiv</a:t>
            </a:r>
            <a:r>
              <a:rPr lang="en-US"/>
              <a:t>, </a:t>
            </a:r>
            <a:r>
              <a:rPr lang="en-US" err="1"/>
              <a:t>såsom</a:t>
            </a:r>
            <a:r>
              <a:rPr lang="en-US"/>
              <a:t> </a:t>
            </a:r>
            <a:r>
              <a:rPr lang="en-US" err="1"/>
              <a:t>redlighet</a:t>
            </a:r>
            <a:r>
              <a:rPr lang="en-US"/>
              <a:t>, </a:t>
            </a:r>
            <a:r>
              <a:rPr lang="en-US" err="1"/>
              <a:t>miljömässig</a:t>
            </a:r>
            <a:r>
              <a:rPr lang="en-US"/>
              <a:t> </a:t>
            </a:r>
            <a:r>
              <a:rPr lang="en-US" err="1"/>
              <a:t>och</a:t>
            </a:r>
            <a:r>
              <a:rPr lang="en-US"/>
              <a:t> social </a:t>
            </a:r>
            <a:r>
              <a:rPr lang="en-US" err="1"/>
              <a:t>hållbarhet</a:t>
            </a:r>
            <a:r>
              <a:rPr lang="en-US"/>
              <a:t>. Vi </a:t>
            </a:r>
            <a:r>
              <a:rPr lang="en-US" b="1" err="1"/>
              <a:t>behöver</a:t>
            </a:r>
            <a:r>
              <a:rPr lang="en-US" b="1"/>
              <a:t> </a:t>
            </a:r>
            <a:r>
              <a:rPr lang="en-US" b="1" err="1"/>
              <a:t>baka</a:t>
            </a:r>
            <a:r>
              <a:rPr lang="en-US" b="1"/>
              <a:t> in </a:t>
            </a:r>
            <a:r>
              <a:rPr lang="en-US" b="1" err="1"/>
              <a:t>hållbarhetsperspektiven</a:t>
            </a:r>
            <a:r>
              <a:rPr lang="en-US" b="1"/>
              <a:t> </a:t>
            </a:r>
            <a:r>
              <a:rPr lang="en-US"/>
              <a:t>– var </a:t>
            </a:r>
            <a:r>
              <a:rPr lang="en-US" err="1"/>
              <a:t>går</a:t>
            </a:r>
            <a:r>
              <a:rPr lang="en-US"/>
              <a:t> </a:t>
            </a:r>
            <a:r>
              <a:rPr lang="en-US" err="1"/>
              <a:t>gränsen</a:t>
            </a:r>
            <a:r>
              <a:rPr lang="en-US"/>
              <a:t> </a:t>
            </a:r>
            <a:r>
              <a:rPr lang="en-US" err="1"/>
              <a:t>mellan</a:t>
            </a:r>
            <a:r>
              <a:rPr lang="en-US"/>
              <a:t> </a:t>
            </a:r>
            <a:r>
              <a:rPr lang="en-US" err="1"/>
              <a:t>säkra</a:t>
            </a:r>
            <a:r>
              <a:rPr lang="en-US"/>
              <a:t> </a:t>
            </a:r>
            <a:r>
              <a:rPr lang="en-US" err="1"/>
              <a:t>livsmedel</a:t>
            </a:r>
            <a:r>
              <a:rPr lang="en-US"/>
              <a:t> </a:t>
            </a:r>
            <a:r>
              <a:rPr lang="en-US" err="1"/>
              <a:t>och</a:t>
            </a:r>
            <a:r>
              <a:rPr lang="en-US"/>
              <a:t> </a:t>
            </a:r>
            <a:r>
              <a:rPr lang="en-US" err="1"/>
              <a:t>miljömässighållbarhet</a:t>
            </a:r>
            <a:r>
              <a:rPr lang="en-US"/>
              <a:t>? </a:t>
            </a:r>
            <a:r>
              <a:rPr lang="en-US" err="1"/>
              <a:t>Kommissionen</a:t>
            </a:r>
            <a:r>
              <a:rPr lang="en-US"/>
              <a:t> </a:t>
            </a:r>
            <a:r>
              <a:rPr lang="en-US" err="1"/>
              <a:t>kommer</a:t>
            </a:r>
            <a:r>
              <a:rPr lang="en-US"/>
              <a:t> </a:t>
            </a:r>
            <a:r>
              <a:rPr lang="en-US" err="1"/>
              <a:t>troligen</a:t>
            </a:r>
            <a:r>
              <a:rPr lang="en-US"/>
              <a:t> </a:t>
            </a:r>
            <a:r>
              <a:rPr lang="en-US" err="1"/>
              <a:t>att</a:t>
            </a:r>
            <a:r>
              <a:rPr lang="en-US"/>
              <a:t> </a:t>
            </a:r>
            <a:r>
              <a:rPr lang="en-US" err="1"/>
              <a:t>lägga</a:t>
            </a:r>
            <a:r>
              <a:rPr lang="en-US"/>
              <a:t> </a:t>
            </a:r>
            <a:r>
              <a:rPr lang="en-US" err="1"/>
              <a:t>fram</a:t>
            </a:r>
            <a:r>
              <a:rPr lang="en-US"/>
              <a:t> </a:t>
            </a:r>
            <a:r>
              <a:rPr lang="en-US" err="1"/>
              <a:t>förslag</a:t>
            </a:r>
            <a:r>
              <a:rPr lang="en-US"/>
              <a:t> </a:t>
            </a:r>
            <a:r>
              <a:rPr lang="en-US" err="1"/>
              <a:t>på</a:t>
            </a:r>
            <a:r>
              <a:rPr lang="en-US"/>
              <a:t> </a:t>
            </a:r>
            <a:r>
              <a:rPr lang="en-US" err="1"/>
              <a:t>en</a:t>
            </a:r>
            <a:r>
              <a:rPr lang="en-US"/>
              <a:t> </a:t>
            </a:r>
            <a:r>
              <a:rPr lang="en-US" err="1"/>
              <a:t>hållbarhetslag</a:t>
            </a:r>
            <a:r>
              <a:rPr lang="en-US"/>
              <a:t> om </a:t>
            </a:r>
            <a:r>
              <a:rPr lang="en-US" err="1"/>
              <a:t>något</a:t>
            </a:r>
            <a:r>
              <a:rPr lang="en-US"/>
              <a:t> </a:t>
            </a:r>
            <a:r>
              <a:rPr lang="en-US" err="1"/>
              <a:t>år</a:t>
            </a:r>
            <a:r>
              <a:rPr lang="en-US"/>
              <a:t> </a:t>
            </a:r>
            <a:r>
              <a:rPr lang="en-US" err="1"/>
              <a:t>eller</a:t>
            </a:r>
            <a:r>
              <a:rPr lang="en-US"/>
              <a:t> </a:t>
            </a:r>
            <a:r>
              <a:rPr lang="en-US" err="1"/>
              <a:t>så</a:t>
            </a:r>
            <a:r>
              <a:rPr lang="en-US"/>
              <a:t>. </a:t>
            </a:r>
            <a:r>
              <a:rPr lang="en-US" err="1"/>
              <a:t>Här</a:t>
            </a:r>
            <a:r>
              <a:rPr lang="en-US"/>
              <a:t> </a:t>
            </a:r>
            <a:r>
              <a:rPr lang="en-US" err="1"/>
              <a:t>kommer</a:t>
            </a:r>
            <a:r>
              <a:rPr lang="en-US"/>
              <a:t> det </a:t>
            </a:r>
            <a:r>
              <a:rPr lang="en-US" err="1"/>
              <a:t>att</a:t>
            </a:r>
            <a:r>
              <a:rPr lang="en-US"/>
              <a:t> </a:t>
            </a:r>
            <a:r>
              <a:rPr lang="en-US" err="1"/>
              <a:t>krävas</a:t>
            </a:r>
            <a:r>
              <a:rPr lang="en-US"/>
              <a:t> </a:t>
            </a:r>
            <a:r>
              <a:rPr lang="en-US" b="1" err="1"/>
              <a:t>perspektivförskjutningar</a:t>
            </a:r>
            <a:r>
              <a:rPr lang="en-US" b="1"/>
              <a:t>.  </a:t>
            </a:r>
            <a:endParaRPr lang="en-US"/>
          </a:p>
          <a:p>
            <a:r>
              <a:rPr lang="en-US"/>
              <a:t>-</a:t>
            </a:r>
            <a:r>
              <a:rPr lang="en-US" err="1"/>
              <a:t>Omvärlden</a:t>
            </a:r>
            <a:r>
              <a:rPr lang="en-US"/>
              <a:t> </a:t>
            </a:r>
            <a:r>
              <a:rPr lang="en-US" err="1"/>
              <a:t>kommer</a:t>
            </a:r>
            <a:r>
              <a:rPr lang="en-US"/>
              <a:t> </a:t>
            </a:r>
            <a:r>
              <a:rPr lang="en-US" err="1"/>
              <a:t>att</a:t>
            </a:r>
            <a:r>
              <a:rPr lang="en-US"/>
              <a:t> </a:t>
            </a:r>
            <a:r>
              <a:rPr lang="en-US" err="1"/>
              <a:t>kräva</a:t>
            </a:r>
            <a:r>
              <a:rPr lang="en-US"/>
              <a:t> </a:t>
            </a:r>
            <a:r>
              <a:rPr lang="en-US" err="1"/>
              <a:t>att</a:t>
            </a:r>
            <a:r>
              <a:rPr lang="en-US"/>
              <a:t> </a:t>
            </a:r>
            <a:r>
              <a:rPr lang="en-US" err="1"/>
              <a:t>Livsmedelsverket</a:t>
            </a:r>
            <a:r>
              <a:rPr lang="en-US"/>
              <a:t> </a:t>
            </a:r>
            <a:r>
              <a:rPr lang="en-US" err="1"/>
              <a:t>blir</a:t>
            </a:r>
            <a:r>
              <a:rPr lang="en-US"/>
              <a:t> </a:t>
            </a:r>
            <a:r>
              <a:rPr lang="en-US" b="1" err="1"/>
              <a:t>mer</a:t>
            </a:r>
            <a:r>
              <a:rPr lang="en-US" b="1"/>
              <a:t> </a:t>
            </a:r>
            <a:r>
              <a:rPr lang="en-US" b="1" err="1"/>
              <a:t>snabbfotade</a:t>
            </a:r>
            <a:r>
              <a:rPr lang="en-US"/>
              <a:t>. </a:t>
            </a:r>
            <a:r>
              <a:rPr lang="en-US" err="1"/>
              <a:t>Då</a:t>
            </a:r>
            <a:r>
              <a:rPr lang="en-US"/>
              <a:t> </a:t>
            </a:r>
            <a:r>
              <a:rPr lang="en-US" b="1" err="1"/>
              <a:t>riskerar</a:t>
            </a:r>
            <a:r>
              <a:rPr lang="en-US" b="1"/>
              <a:t> vi dock </a:t>
            </a:r>
            <a:r>
              <a:rPr lang="en-US" b="1" err="1"/>
              <a:t>att</a:t>
            </a:r>
            <a:r>
              <a:rPr lang="en-US" b="1"/>
              <a:t> det </a:t>
            </a:r>
            <a:r>
              <a:rPr lang="en-US" b="1" err="1"/>
              <a:t>blir</a:t>
            </a:r>
            <a:r>
              <a:rPr lang="en-US" b="1"/>
              <a:t> </a:t>
            </a:r>
            <a:r>
              <a:rPr lang="en-US" b="1" err="1"/>
              <a:t>fel</a:t>
            </a:r>
            <a:r>
              <a:rPr lang="en-US" b="1"/>
              <a:t> </a:t>
            </a:r>
            <a:r>
              <a:rPr lang="en-US"/>
              <a:t>– </a:t>
            </a:r>
            <a:r>
              <a:rPr lang="en-US" err="1"/>
              <a:t>Vilket</a:t>
            </a:r>
            <a:r>
              <a:rPr lang="en-US"/>
              <a:t> </a:t>
            </a:r>
            <a:r>
              <a:rPr lang="en-US" err="1"/>
              <a:t>kan</a:t>
            </a:r>
            <a:r>
              <a:rPr lang="en-US"/>
              <a:t> </a:t>
            </a:r>
            <a:r>
              <a:rPr lang="en-US" err="1"/>
              <a:t>ge</a:t>
            </a:r>
            <a:r>
              <a:rPr lang="en-US"/>
              <a:t> </a:t>
            </a:r>
            <a:r>
              <a:rPr lang="en-US" err="1"/>
              <a:t>rättsliga</a:t>
            </a:r>
            <a:r>
              <a:rPr lang="en-US"/>
              <a:t> </a:t>
            </a:r>
            <a:r>
              <a:rPr lang="en-US" err="1"/>
              <a:t>och</a:t>
            </a:r>
            <a:r>
              <a:rPr lang="en-US"/>
              <a:t> </a:t>
            </a:r>
            <a:r>
              <a:rPr lang="en-US" err="1"/>
              <a:t>förtroendemässiga</a:t>
            </a:r>
            <a:r>
              <a:rPr lang="en-US"/>
              <a:t> </a:t>
            </a:r>
            <a:r>
              <a:rPr lang="en-US" b="1" err="1"/>
              <a:t>konsekvenser</a:t>
            </a:r>
            <a:r>
              <a:rPr lang="en-US" b="1"/>
              <a:t>.</a:t>
            </a:r>
            <a:r>
              <a:rPr lang="en-US"/>
              <a:t> (Nya </a:t>
            </a:r>
            <a:r>
              <a:rPr lang="en-US" err="1"/>
              <a:t>matvanor</a:t>
            </a:r>
            <a:r>
              <a:rPr lang="en-US"/>
              <a:t>, innovation, </a:t>
            </a:r>
            <a:r>
              <a:rPr lang="en-US" err="1"/>
              <a:t>klimatförändringar</a:t>
            </a:r>
            <a:r>
              <a:rPr lang="en-US"/>
              <a:t> mm </a:t>
            </a:r>
            <a:r>
              <a:rPr lang="en-US" err="1"/>
              <a:t>leder</a:t>
            </a:r>
            <a:r>
              <a:rPr lang="en-US"/>
              <a:t> till </a:t>
            </a:r>
            <a:r>
              <a:rPr lang="en-US" err="1"/>
              <a:t>nya</a:t>
            </a:r>
            <a:r>
              <a:rPr lang="en-US"/>
              <a:t> risker. </a:t>
            </a:r>
            <a:r>
              <a:rPr lang="en-US" err="1"/>
              <a:t>Här</a:t>
            </a:r>
            <a:r>
              <a:rPr lang="en-US"/>
              <a:t> </a:t>
            </a:r>
            <a:r>
              <a:rPr lang="en-US" err="1"/>
              <a:t>tenderar</a:t>
            </a:r>
            <a:r>
              <a:rPr lang="en-US"/>
              <a:t> vi </a:t>
            </a:r>
            <a:r>
              <a:rPr lang="en-US" err="1"/>
              <a:t>idag</a:t>
            </a:r>
            <a:r>
              <a:rPr lang="en-US"/>
              <a:t> </a:t>
            </a:r>
            <a:r>
              <a:rPr lang="en-US" err="1"/>
              <a:t>att</a:t>
            </a:r>
            <a:r>
              <a:rPr lang="en-US"/>
              <a:t> </a:t>
            </a:r>
            <a:r>
              <a:rPr lang="en-US" err="1"/>
              <a:t>bli</a:t>
            </a:r>
            <a:r>
              <a:rPr lang="en-US"/>
              <a:t> för </a:t>
            </a:r>
            <a:r>
              <a:rPr lang="en-US" err="1"/>
              <a:t>reaktiva</a:t>
            </a:r>
            <a:r>
              <a:rPr lang="en-US"/>
              <a:t>.)</a:t>
            </a:r>
          </a:p>
          <a:p>
            <a:r>
              <a:rPr lang="en-US" b="1" err="1"/>
              <a:t>Sprida</a:t>
            </a:r>
            <a:r>
              <a:rPr lang="en-US" b="1"/>
              <a:t> </a:t>
            </a:r>
            <a:r>
              <a:rPr lang="en-US" b="1" err="1"/>
              <a:t>kunskap</a:t>
            </a:r>
            <a:r>
              <a:rPr lang="en-US" b="1"/>
              <a:t> om </a:t>
            </a:r>
            <a:r>
              <a:rPr lang="en-US" b="1" err="1"/>
              <a:t>hur</a:t>
            </a:r>
            <a:r>
              <a:rPr lang="en-US" b="1"/>
              <a:t> vi </a:t>
            </a:r>
            <a:r>
              <a:rPr lang="en-US" b="1" err="1"/>
              <a:t>bygger</a:t>
            </a:r>
            <a:r>
              <a:rPr lang="en-US" b="1"/>
              <a:t> </a:t>
            </a:r>
            <a:r>
              <a:rPr lang="en-US" b="1" err="1"/>
              <a:t>upp</a:t>
            </a:r>
            <a:r>
              <a:rPr lang="en-US" b="1"/>
              <a:t> </a:t>
            </a:r>
            <a:r>
              <a:rPr lang="en-US" b="1" err="1"/>
              <a:t>försörjningsförmågan</a:t>
            </a:r>
            <a:r>
              <a:rPr lang="en-US" b="1"/>
              <a:t> av </a:t>
            </a:r>
            <a:r>
              <a:rPr lang="en-US" b="1" err="1"/>
              <a:t>livsmedel</a:t>
            </a:r>
            <a:r>
              <a:rPr lang="en-US" b="1"/>
              <a:t> </a:t>
            </a:r>
            <a:endParaRPr lang="en-US"/>
          </a:p>
          <a:p>
            <a:r>
              <a:rPr lang="en-US"/>
              <a:t>Vi </a:t>
            </a:r>
            <a:r>
              <a:rPr lang="en-US" err="1"/>
              <a:t>gör</a:t>
            </a:r>
            <a:r>
              <a:rPr lang="en-US"/>
              <a:t> </a:t>
            </a:r>
            <a:r>
              <a:rPr lang="en-US" err="1"/>
              <a:t>mycket</a:t>
            </a:r>
            <a:r>
              <a:rPr lang="en-US"/>
              <a:t> </a:t>
            </a:r>
            <a:r>
              <a:rPr lang="en-US" err="1"/>
              <a:t>inom</a:t>
            </a:r>
            <a:r>
              <a:rPr lang="en-US"/>
              <a:t> </a:t>
            </a:r>
            <a:r>
              <a:rPr lang="en-US" err="1"/>
              <a:t>civilt</a:t>
            </a:r>
            <a:r>
              <a:rPr lang="en-US"/>
              <a:t> </a:t>
            </a:r>
            <a:r>
              <a:rPr lang="en-US" err="1"/>
              <a:t>försvar</a:t>
            </a:r>
            <a:r>
              <a:rPr lang="en-US"/>
              <a:t> </a:t>
            </a:r>
            <a:r>
              <a:rPr lang="en-US" err="1"/>
              <a:t>och</a:t>
            </a:r>
            <a:r>
              <a:rPr lang="en-US"/>
              <a:t> </a:t>
            </a:r>
            <a:r>
              <a:rPr lang="en-US" err="1"/>
              <a:t>krisberedskap</a:t>
            </a:r>
            <a:r>
              <a:rPr lang="en-US"/>
              <a:t> </a:t>
            </a:r>
            <a:r>
              <a:rPr lang="en-US" err="1"/>
              <a:t>och</a:t>
            </a:r>
            <a:r>
              <a:rPr lang="en-US"/>
              <a:t> det </a:t>
            </a:r>
            <a:r>
              <a:rPr lang="en-US" err="1"/>
              <a:t>händer</a:t>
            </a:r>
            <a:r>
              <a:rPr lang="en-US"/>
              <a:t> </a:t>
            </a:r>
            <a:r>
              <a:rPr lang="en-US" err="1"/>
              <a:t>mycket</a:t>
            </a:r>
            <a:r>
              <a:rPr lang="en-US"/>
              <a:t> </a:t>
            </a:r>
            <a:r>
              <a:rPr lang="en-US" err="1"/>
              <a:t>och</a:t>
            </a:r>
            <a:r>
              <a:rPr lang="en-US"/>
              <a:t> </a:t>
            </a:r>
            <a:r>
              <a:rPr lang="en-US" err="1"/>
              <a:t>kommer</a:t>
            </a:r>
            <a:r>
              <a:rPr lang="en-US"/>
              <a:t> </a:t>
            </a:r>
            <a:r>
              <a:rPr lang="en-US" err="1"/>
              <a:t>att</a:t>
            </a:r>
            <a:r>
              <a:rPr lang="en-US"/>
              <a:t> </a:t>
            </a:r>
            <a:r>
              <a:rPr lang="en-US" err="1"/>
              <a:t>hända</a:t>
            </a:r>
            <a:r>
              <a:rPr lang="en-US"/>
              <a:t> </a:t>
            </a:r>
            <a:r>
              <a:rPr lang="en-US" err="1"/>
              <a:t>mycket</a:t>
            </a:r>
            <a:r>
              <a:rPr lang="en-US"/>
              <a:t>. </a:t>
            </a:r>
            <a:r>
              <a:rPr lang="en-US" err="1"/>
              <a:t>Många</a:t>
            </a:r>
            <a:r>
              <a:rPr lang="en-US"/>
              <a:t> </a:t>
            </a:r>
            <a:r>
              <a:rPr lang="en-US" err="1"/>
              <a:t>är</a:t>
            </a:r>
            <a:r>
              <a:rPr lang="en-US"/>
              <a:t> </a:t>
            </a:r>
            <a:r>
              <a:rPr lang="en-US" err="1"/>
              <a:t>intresserade</a:t>
            </a:r>
            <a:r>
              <a:rPr lang="en-US"/>
              <a:t> </a:t>
            </a:r>
            <a:r>
              <a:rPr lang="en-US" err="1"/>
              <a:t>och</a:t>
            </a:r>
            <a:r>
              <a:rPr lang="en-US"/>
              <a:t> </a:t>
            </a:r>
            <a:r>
              <a:rPr lang="en-US" err="1"/>
              <a:t>undrar</a:t>
            </a:r>
            <a:r>
              <a:rPr lang="en-US"/>
              <a:t>.</a:t>
            </a:r>
          </a:p>
          <a:p>
            <a:r>
              <a:rPr lang="en-US"/>
              <a:t>Vi ska </a:t>
            </a:r>
            <a:r>
              <a:rPr lang="en-US" err="1"/>
              <a:t>aktivt</a:t>
            </a:r>
            <a:r>
              <a:rPr lang="en-US"/>
              <a:t> </a:t>
            </a:r>
            <a:r>
              <a:rPr lang="en-US" err="1"/>
              <a:t>kommunicera</a:t>
            </a:r>
            <a:r>
              <a:rPr lang="en-US"/>
              <a:t> </a:t>
            </a:r>
            <a:r>
              <a:rPr lang="en-US" err="1"/>
              <a:t>vad</a:t>
            </a:r>
            <a:r>
              <a:rPr lang="en-US"/>
              <a:t> </a:t>
            </a:r>
            <a:r>
              <a:rPr lang="en-US" err="1"/>
              <a:t>som</a:t>
            </a:r>
            <a:r>
              <a:rPr lang="en-US"/>
              <a:t> </a:t>
            </a:r>
            <a:r>
              <a:rPr lang="en-US" err="1"/>
              <a:t>görs</a:t>
            </a:r>
            <a:r>
              <a:rPr lang="en-US"/>
              <a:t> </a:t>
            </a:r>
            <a:r>
              <a:rPr lang="en-US" err="1"/>
              <a:t>och</a:t>
            </a:r>
            <a:r>
              <a:rPr lang="en-US"/>
              <a:t> </a:t>
            </a:r>
            <a:r>
              <a:rPr lang="en-US" err="1"/>
              <a:t>vad</a:t>
            </a:r>
            <a:r>
              <a:rPr lang="en-US"/>
              <a:t> </a:t>
            </a:r>
            <a:r>
              <a:rPr lang="en-US" err="1"/>
              <a:t>som</a:t>
            </a:r>
            <a:r>
              <a:rPr lang="en-US"/>
              <a:t> </a:t>
            </a:r>
            <a:r>
              <a:rPr lang="en-US" err="1"/>
              <a:t>behöver</a:t>
            </a:r>
            <a:r>
              <a:rPr lang="en-US"/>
              <a:t> </a:t>
            </a:r>
            <a:r>
              <a:rPr lang="en-US" err="1"/>
              <a:t>göras</a:t>
            </a:r>
            <a:r>
              <a:rPr lang="en-US"/>
              <a:t> för </a:t>
            </a:r>
            <a:r>
              <a:rPr lang="en-US" err="1"/>
              <a:t>att</a:t>
            </a:r>
            <a:r>
              <a:rPr lang="en-US"/>
              <a:t> </a:t>
            </a:r>
            <a:r>
              <a:rPr lang="en-US" err="1"/>
              <a:t>bygga</a:t>
            </a:r>
            <a:r>
              <a:rPr lang="en-US"/>
              <a:t> det </a:t>
            </a:r>
            <a:r>
              <a:rPr lang="en-US" err="1"/>
              <a:t>civila</a:t>
            </a:r>
            <a:r>
              <a:rPr lang="en-US"/>
              <a:t> </a:t>
            </a:r>
            <a:r>
              <a:rPr lang="en-US" err="1"/>
              <a:t>försvaret</a:t>
            </a:r>
            <a:r>
              <a:rPr lang="en-US"/>
              <a:t>. Vi </a:t>
            </a:r>
            <a:r>
              <a:rPr lang="en-US" err="1"/>
              <a:t>behöver</a:t>
            </a:r>
            <a:r>
              <a:rPr lang="en-US"/>
              <a:t> ta </a:t>
            </a:r>
            <a:r>
              <a:rPr lang="en-US" err="1"/>
              <a:t>fram</a:t>
            </a:r>
            <a:r>
              <a:rPr lang="en-US"/>
              <a:t> </a:t>
            </a:r>
            <a:r>
              <a:rPr lang="en-US" err="1"/>
              <a:t>budskap</a:t>
            </a:r>
            <a:r>
              <a:rPr lang="en-US"/>
              <a:t>, visa </a:t>
            </a:r>
            <a:r>
              <a:rPr lang="en-US" err="1"/>
              <a:t>att</a:t>
            </a:r>
            <a:r>
              <a:rPr lang="en-US"/>
              <a:t> vi </a:t>
            </a:r>
            <a:r>
              <a:rPr lang="en-US" err="1"/>
              <a:t>leder</a:t>
            </a:r>
            <a:r>
              <a:rPr lang="en-US"/>
              <a:t> </a:t>
            </a:r>
            <a:r>
              <a:rPr lang="en-US" err="1"/>
              <a:t>arbetet</a:t>
            </a:r>
            <a:r>
              <a:rPr lang="en-US"/>
              <a:t> </a:t>
            </a:r>
            <a:r>
              <a:rPr lang="en-US" err="1"/>
              <a:t>och</a:t>
            </a:r>
            <a:r>
              <a:rPr lang="en-US"/>
              <a:t> </a:t>
            </a:r>
            <a:r>
              <a:rPr lang="en-US" err="1"/>
              <a:t>peka</a:t>
            </a:r>
            <a:r>
              <a:rPr lang="en-US"/>
              <a:t> </a:t>
            </a:r>
            <a:r>
              <a:rPr lang="en-US" err="1"/>
              <a:t>ut</a:t>
            </a:r>
            <a:r>
              <a:rPr lang="en-US"/>
              <a:t> </a:t>
            </a:r>
            <a:r>
              <a:rPr lang="en-US" err="1"/>
              <a:t>en</a:t>
            </a:r>
            <a:r>
              <a:rPr lang="en-US"/>
              <a:t> </a:t>
            </a:r>
            <a:r>
              <a:rPr lang="en-US" err="1"/>
              <a:t>gemensam</a:t>
            </a:r>
            <a:r>
              <a:rPr lang="en-US"/>
              <a:t> </a:t>
            </a:r>
            <a:r>
              <a:rPr lang="en-US" err="1"/>
              <a:t>riktning</a:t>
            </a:r>
            <a:r>
              <a:rPr lang="en-US"/>
              <a:t>. </a:t>
            </a:r>
            <a:r>
              <a:rPr lang="en-US" err="1"/>
              <a:t>Medborgare</a:t>
            </a:r>
            <a:r>
              <a:rPr lang="en-US"/>
              <a:t>, </a:t>
            </a:r>
            <a:r>
              <a:rPr lang="en-US" err="1"/>
              <a:t>näringsliv</a:t>
            </a:r>
            <a:r>
              <a:rPr lang="en-US"/>
              <a:t> </a:t>
            </a:r>
            <a:r>
              <a:rPr lang="en-US" err="1"/>
              <a:t>och</a:t>
            </a:r>
            <a:r>
              <a:rPr lang="en-US"/>
              <a:t> </a:t>
            </a:r>
            <a:r>
              <a:rPr lang="en-US" err="1"/>
              <a:t>myndigheter</a:t>
            </a:r>
            <a:r>
              <a:rPr lang="en-US"/>
              <a:t> ska </a:t>
            </a:r>
            <a:r>
              <a:rPr lang="en-US" err="1"/>
              <a:t>känna</a:t>
            </a:r>
            <a:r>
              <a:rPr lang="en-US"/>
              <a:t> </a:t>
            </a:r>
            <a:r>
              <a:rPr lang="en-US" err="1"/>
              <a:t>trygghet</a:t>
            </a:r>
            <a:r>
              <a:rPr lang="en-US"/>
              <a:t>, </a:t>
            </a:r>
            <a:r>
              <a:rPr lang="en-US" err="1"/>
              <a:t>förståelse</a:t>
            </a:r>
            <a:r>
              <a:rPr lang="en-US"/>
              <a:t> </a:t>
            </a:r>
            <a:r>
              <a:rPr lang="en-US" err="1"/>
              <a:t>och</a:t>
            </a:r>
            <a:r>
              <a:rPr lang="en-US"/>
              <a:t> </a:t>
            </a:r>
            <a:r>
              <a:rPr lang="en-US" err="1"/>
              <a:t>förtroende</a:t>
            </a:r>
            <a:r>
              <a:rPr lang="en-US"/>
              <a:t> för </a:t>
            </a:r>
            <a:r>
              <a:rPr lang="en-US" err="1"/>
              <a:t>oss</a:t>
            </a:r>
            <a:r>
              <a:rPr lang="en-US"/>
              <a:t>. </a:t>
            </a:r>
          </a:p>
          <a:p>
            <a:r>
              <a:rPr lang="en-US"/>
              <a:t>Vi ska </a:t>
            </a:r>
            <a:r>
              <a:rPr lang="en-US" err="1"/>
              <a:t>sätt</a:t>
            </a:r>
            <a:r>
              <a:rPr lang="en-US"/>
              <a:t> </a:t>
            </a:r>
            <a:r>
              <a:rPr lang="en-US" err="1"/>
              <a:t>agendan</a:t>
            </a:r>
            <a:r>
              <a:rPr lang="en-US"/>
              <a:t>.</a:t>
            </a:r>
          </a:p>
          <a:p>
            <a:r>
              <a:rPr lang="en-US" b="1" err="1"/>
              <a:t>Få</a:t>
            </a:r>
            <a:r>
              <a:rPr lang="en-US" b="1"/>
              <a:t> </a:t>
            </a:r>
            <a:r>
              <a:rPr lang="en-US" b="1" err="1"/>
              <a:t>upp</a:t>
            </a:r>
            <a:r>
              <a:rPr lang="en-US" b="1"/>
              <a:t> </a:t>
            </a:r>
            <a:r>
              <a:rPr lang="en-US" b="1" err="1"/>
              <a:t>betydelsen</a:t>
            </a:r>
            <a:r>
              <a:rPr lang="en-US" b="1"/>
              <a:t> av </a:t>
            </a:r>
            <a:r>
              <a:rPr lang="en-US" b="1" err="1"/>
              <a:t>en</a:t>
            </a:r>
            <a:r>
              <a:rPr lang="en-US" b="1"/>
              <a:t> </a:t>
            </a:r>
            <a:r>
              <a:rPr lang="en-US" b="1" err="1"/>
              <a:t>hälsosam</a:t>
            </a:r>
            <a:r>
              <a:rPr lang="en-US" b="1"/>
              <a:t> </a:t>
            </a:r>
            <a:r>
              <a:rPr lang="en-US" b="1" err="1"/>
              <a:t>och</a:t>
            </a:r>
            <a:r>
              <a:rPr lang="en-US" b="1"/>
              <a:t> </a:t>
            </a:r>
            <a:r>
              <a:rPr lang="en-US" b="1" err="1"/>
              <a:t>hållbar</a:t>
            </a:r>
            <a:r>
              <a:rPr lang="en-US" b="1"/>
              <a:t> </a:t>
            </a:r>
            <a:r>
              <a:rPr lang="en-US" b="1" err="1"/>
              <a:t>livsmedelskonsumtion</a:t>
            </a:r>
            <a:r>
              <a:rPr lang="en-US" b="1"/>
              <a:t> </a:t>
            </a:r>
            <a:r>
              <a:rPr lang="en-US" b="1" err="1"/>
              <a:t>på</a:t>
            </a:r>
            <a:r>
              <a:rPr lang="en-US" b="1"/>
              <a:t> </a:t>
            </a:r>
            <a:r>
              <a:rPr lang="en-US" b="1" err="1"/>
              <a:t>agendan</a:t>
            </a:r>
            <a:endParaRPr lang="en-US" err="1"/>
          </a:p>
          <a:p>
            <a:r>
              <a:rPr lang="en-US"/>
              <a:t>Vi </a:t>
            </a:r>
            <a:r>
              <a:rPr lang="en-US" err="1"/>
              <a:t>kan</a:t>
            </a:r>
            <a:r>
              <a:rPr lang="en-US"/>
              <a:t> </a:t>
            </a:r>
            <a:r>
              <a:rPr lang="en-US" err="1"/>
              <a:t>få</a:t>
            </a:r>
            <a:r>
              <a:rPr lang="en-US"/>
              <a:t> </a:t>
            </a:r>
            <a:r>
              <a:rPr lang="en-US" err="1"/>
              <a:t>ut</a:t>
            </a:r>
            <a:r>
              <a:rPr lang="en-US"/>
              <a:t> </a:t>
            </a:r>
            <a:r>
              <a:rPr lang="en-US" err="1"/>
              <a:t>mer</a:t>
            </a:r>
            <a:r>
              <a:rPr lang="en-US"/>
              <a:t> av </a:t>
            </a:r>
            <a:r>
              <a:rPr lang="en-US" err="1"/>
              <a:t>allt</a:t>
            </a:r>
            <a:r>
              <a:rPr lang="en-US"/>
              <a:t> vi vet, </a:t>
            </a:r>
            <a:r>
              <a:rPr lang="en-US" err="1"/>
              <a:t>resultat</a:t>
            </a:r>
            <a:r>
              <a:rPr lang="en-US"/>
              <a:t> av </a:t>
            </a:r>
            <a:r>
              <a:rPr lang="en-US" err="1"/>
              <a:t>undersökningar</a:t>
            </a:r>
            <a:r>
              <a:rPr lang="en-US"/>
              <a:t>, </a:t>
            </a:r>
            <a:r>
              <a:rPr lang="en-US" err="1"/>
              <a:t>kunskapssammanställningar</a:t>
            </a:r>
            <a:r>
              <a:rPr lang="en-US"/>
              <a:t>. Vi ska </a:t>
            </a:r>
            <a:r>
              <a:rPr lang="en-US" err="1"/>
              <a:t>på</a:t>
            </a:r>
            <a:r>
              <a:rPr lang="en-US"/>
              <a:t> </a:t>
            </a:r>
            <a:r>
              <a:rPr lang="en-US" err="1"/>
              <a:t>ett</a:t>
            </a:r>
            <a:r>
              <a:rPr lang="en-US"/>
              <a:t> </a:t>
            </a:r>
            <a:r>
              <a:rPr lang="en-US" err="1"/>
              <a:t>kraftfullt</a:t>
            </a:r>
            <a:r>
              <a:rPr lang="en-US"/>
              <a:t> </a:t>
            </a:r>
            <a:r>
              <a:rPr lang="en-US" err="1"/>
              <a:t>sätt</a:t>
            </a:r>
            <a:r>
              <a:rPr lang="en-US"/>
              <a:t> </a:t>
            </a:r>
            <a:r>
              <a:rPr lang="en-US" err="1"/>
              <a:t>lyfta</a:t>
            </a:r>
            <a:r>
              <a:rPr lang="en-US"/>
              <a:t> </a:t>
            </a:r>
            <a:r>
              <a:rPr lang="en-US" err="1"/>
              <a:t>fram</a:t>
            </a:r>
            <a:r>
              <a:rPr lang="en-US"/>
              <a:t> </a:t>
            </a:r>
            <a:r>
              <a:rPr lang="en-US" err="1"/>
              <a:t>hur</a:t>
            </a:r>
            <a:r>
              <a:rPr lang="en-US"/>
              <a:t> </a:t>
            </a:r>
            <a:r>
              <a:rPr lang="en-US" err="1"/>
              <a:t>vår</a:t>
            </a:r>
            <a:r>
              <a:rPr lang="en-US"/>
              <a:t> </a:t>
            </a:r>
            <a:r>
              <a:rPr lang="en-US" err="1"/>
              <a:t>nuvarande</a:t>
            </a:r>
            <a:r>
              <a:rPr lang="en-US"/>
              <a:t> </a:t>
            </a:r>
            <a:r>
              <a:rPr lang="en-US" err="1"/>
              <a:t>livsmedelskonsumtion</a:t>
            </a:r>
            <a:r>
              <a:rPr lang="en-US"/>
              <a:t> </a:t>
            </a:r>
            <a:r>
              <a:rPr lang="en-US" err="1"/>
              <a:t>påverkar</a:t>
            </a:r>
            <a:r>
              <a:rPr lang="en-US"/>
              <a:t> </a:t>
            </a:r>
            <a:r>
              <a:rPr lang="en-US" err="1"/>
              <a:t>hälsa</a:t>
            </a:r>
            <a:r>
              <a:rPr lang="en-US"/>
              <a:t> </a:t>
            </a:r>
            <a:r>
              <a:rPr lang="en-US" err="1"/>
              <a:t>och</a:t>
            </a:r>
            <a:r>
              <a:rPr lang="en-US"/>
              <a:t> </a:t>
            </a:r>
            <a:r>
              <a:rPr lang="en-US" err="1"/>
              <a:t>miljö</a:t>
            </a:r>
            <a:r>
              <a:rPr lang="en-US"/>
              <a:t>. Vi ska </a:t>
            </a:r>
            <a:r>
              <a:rPr lang="en-US" err="1"/>
              <a:t>aktivt</a:t>
            </a:r>
            <a:r>
              <a:rPr lang="en-US"/>
              <a:t> </a:t>
            </a:r>
            <a:r>
              <a:rPr lang="en-US" err="1"/>
              <a:t>och</a:t>
            </a:r>
            <a:r>
              <a:rPr lang="en-US"/>
              <a:t> </a:t>
            </a:r>
            <a:r>
              <a:rPr lang="en-US" err="1"/>
              <a:t>snabbt</a:t>
            </a:r>
            <a:r>
              <a:rPr lang="en-US"/>
              <a:t> </a:t>
            </a:r>
            <a:r>
              <a:rPr lang="en-US" err="1"/>
              <a:t>sprida</a:t>
            </a:r>
            <a:r>
              <a:rPr lang="en-US"/>
              <a:t> </a:t>
            </a:r>
            <a:r>
              <a:rPr lang="en-US" err="1"/>
              <a:t>kunskap</a:t>
            </a:r>
            <a:r>
              <a:rPr lang="en-US"/>
              <a:t> om </a:t>
            </a:r>
            <a:r>
              <a:rPr lang="en-US" err="1"/>
              <a:t>våra</a:t>
            </a:r>
            <a:r>
              <a:rPr lang="en-US"/>
              <a:t> </a:t>
            </a:r>
            <a:r>
              <a:rPr lang="en-US" err="1"/>
              <a:t>och</a:t>
            </a:r>
            <a:r>
              <a:rPr lang="en-US"/>
              <a:t> </a:t>
            </a:r>
            <a:r>
              <a:rPr lang="en-US" err="1"/>
              <a:t>forskningens</a:t>
            </a:r>
            <a:r>
              <a:rPr lang="en-US"/>
              <a:t> </a:t>
            </a:r>
            <a:r>
              <a:rPr lang="en-US" err="1"/>
              <a:t>resultat</a:t>
            </a:r>
            <a:r>
              <a:rPr lang="en-US"/>
              <a:t>. Vi ska ha </a:t>
            </a:r>
            <a:r>
              <a:rPr lang="en-US" err="1"/>
              <a:t>fokus</a:t>
            </a:r>
            <a:r>
              <a:rPr lang="en-US"/>
              <a:t> </a:t>
            </a:r>
            <a:r>
              <a:rPr lang="en-US" err="1"/>
              <a:t>på</a:t>
            </a:r>
            <a:r>
              <a:rPr lang="en-US"/>
              <a:t> </a:t>
            </a:r>
            <a:r>
              <a:rPr lang="en-US" err="1"/>
              <a:t>hälsa</a:t>
            </a:r>
            <a:r>
              <a:rPr lang="en-US"/>
              <a:t> </a:t>
            </a:r>
            <a:r>
              <a:rPr lang="en-US" err="1"/>
              <a:t>och</a:t>
            </a:r>
            <a:r>
              <a:rPr lang="en-US"/>
              <a:t> </a:t>
            </a:r>
            <a:r>
              <a:rPr lang="en-US" err="1"/>
              <a:t>miljö</a:t>
            </a:r>
            <a:r>
              <a:rPr lang="en-US"/>
              <a:t>, </a:t>
            </a:r>
            <a:r>
              <a:rPr lang="en-US" err="1"/>
              <a:t>socioekonomiska</a:t>
            </a:r>
            <a:r>
              <a:rPr lang="en-US"/>
              <a:t> </a:t>
            </a:r>
            <a:r>
              <a:rPr lang="en-US" err="1"/>
              <a:t>skillnader</a:t>
            </a:r>
            <a:r>
              <a:rPr lang="en-US"/>
              <a:t> </a:t>
            </a:r>
            <a:r>
              <a:rPr lang="en-US" err="1"/>
              <a:t>samt</a:t>
            </a:r>
            <a:r>
              <a:rPr lang="en-US"/>
              <a:t> barn </a:t>
            </a:r>
            <a:r>
              <a:rPr lang="en-US" err="1"/>
              <a:t>och</a:t>
            </a:r>
            <a:r>
              <a:rPr lang="en-US"/>
              <a:t> </a:t>
            </a:r>
            <a:r>
              <a:rPr lang="en-US" err="1"/>
              <a:t>unga</a:t>
            </a:r>
            <a:r>
              <a:rPr lang="en-US"/>
              <a:t>. </a:t>
            </a:r>
          </a:p>
          <a:p>
            <a:r>
              <a:rPr lang="en-US" b="1"/>
              <a:t>Vara </a:t>
            </a:r>
            <a:r>
              <a:rPr lang="en-US" b="1" err="1"/>
              <a:t>modiga</a:t>
            </a:r>
            <a:r>
              <a:rPr lang="en-US" b="1"/>
              <a:t> </a:t>
            </a:r>
            <a:r>
              <a:rPr lang="en-US" b="1" err="1"/>
              <a:t>och</a:t>
            </a:r>
            <a:r>
              <a:rPr lang="en-US" b="1"/>
              <a:t> </a:t>
            </a:r>
            <a:r>
              <a:rPr lang="en-US" b="1" err="1"/>
              <a:t>att</a:t>
            </a:r>
            <a:r>
              <a:rPr lang="en-US" b="1"/>
              <a:t> </a:t>
            </a:r>
            <a:r>
              <a:rPr lang="en-US" b="1" err="1"/>
              <a:t>använda</a:t>
            </a:r>
            <a:r>
              <a:rPr lang="en-US" b="1"/>
              <a:t> </a:t>
            </a:r>
            <a:r>
              <a:rPr lang="en-US" b="1" err="1"/>
              <a:t>innovativa</a:t>
            </a:r>
            <a:r>
              <a:rPr lang="en-US" b="1"/>
              <a:t> </a:t>
            </a:r>
            <a:r>
              <a:rPr lang="en-US" b="1" err="1"/>
              <a:t>arbetssätt</a:t>
            </a:r>
            <a:r>
              <a:rPr lang="en-US" b="1"/>
              <a:t> </a:t>
            </a:r>
            <a:endParaRPr lang="en-US"/>
          </a:p>
          <a:p>
            <a:r>
              <a:rPr lang="en-US"/>
              <a:t>För </a:t>
            </a:r>
            <a:r>
              <a:rPr lang="en-US" err="1"/>
              <a:t>att</a:t>
            </a:r>
            <a:r>
              <a:rPr lang="en-US"/>
              <a:t> </a:t>
            </a:r>
            <a:r>
              <a:rPr lang="en-US" err="1"/>
              <a:t>nå</a:t>
            </a:r>
            <a:r>
              <a:rPr lang="en-US"/>
              <a:t> </a:t>
            </a:r>
            <a:r>
              <a:rPr lang="en-US" err="1"/>
              <a:t>våra</a:t>
            </a:r>
            <a:r>
              <a:rPr lang="en-US"/>
              <a:t> </a:t>
            </a:r>
            <a:r>
              <a:rPr lang="en-US" err="1"/>
              <a:t>mål</a:t>
            </a:r>
            <a:r>
              <a:rPr lang="en-US"/>
              <a:t> </a:t>
            </a:r>
            <a:r>
              <a:rPr lang="en-US" err="1"/>
              <a:t>måste</a:t>
            </a:r>
            <a:r>
              <a:rPr lang="en-US"/>
              <a:t> vi </a:t>
            </a:r>
            <a:r>
              <a:rPr lang="en-US" err="1"/>
              <a:t>vara</a:t>
            </a:r>
            <a:r>
              <a:rPr lang="en-US"/>
              <a:t> </a:t>
            </a:r>
            <a:r>
              <a:rPr lang="en-US" err="1"/>
              <a:t>innovativa</a:t>
            </a:r>
            <a:r>
              <a:rPr lang="en-US"/>
              <a:t>. Det </a:t>
            </a:r>
            <a:r>
              <a:rPr lang="en-US" err="1"/>
              <a:t>kräver</a:t>
            </a:r>
            <a:r>
              <a:rPr lang="en-US"/>
              <a:t> </a:t>
            </a:r>
            <a:r>
              <a:rPr lang="en-US" err="1"/>
              <a:t>nyfikenhet</a:t>
            </a:r>
            <a:r>
              <a:rPr lang="en-US"/>
              <a:t> </a:t>
            </a:r>
            <a:r>
              <a:rPr lang="en-US" err="1"/>
              <a:t>och</a:t>
            </a:r>
            <a:r>
              <a:rPr lang="en-US"/>
              <a:t> </a:t>
            </a:r>
            <a:r>
              <a:rPr lang="en-US" err="1"/>
              <a:t>lyhördhet</a:t>
            </a:r>
            <a:r>
              <a:rPr lang="en-US"/>
              <a:t> för </a:t>
            </a:r>
            <a:r>
              <a:rPr lang="en-US" err="1"/>
              <a:t>målgruppernas</a:t>
            </a:r>
            <a:r>
              <a:rPr lang="en-US"/>
              <a:t> </a:t>
            </a:r>
            <a:r>
              <a:rPr lang="en-US" err="1"/>
              <a:t>behov</a:t>
            </a:r>
            <a:r>
              <a:rPr lang="en-US"/>
              <a:t>, mod </a:t>
            </a:r>
            <a:r>
              <a:rPr lang="en-US" err="1"/>
              <a:t>att</a:t>
            </a:r>
            <a:r>
              <a:rPr lang="en-US"/>
              <a:t> </a:t>
            </a:r>
            <a:r>
              <a:rPr lang="en-US" err="1"/>
              <a:t>föreslå</a:t>
            </a:r>
            <a:r>
              <a:rPr lang="en-US"/>
              <a:t> </a:t>
            </a:r>
            <a:r>
              <a:rPr lang="en-US" err="1"/>
              <a:t>nya</a:t>
            </a:r>
            <a:r>
              <a:rPr lang="en-US"/>
              <a:t> </a:t>
            </a:r>
            <a:r>
              <a:rPr lang="en-US" err="1"/>
              <a:t>idéer</a:t>
            </a:r>
            <a:r>
              <a:rPr lang="en-US"/>
              <a:t> </a:t>
            </a:r>
            <a:r>
              <a:rPr lang="en-US" err="1"/>
              <a:t>samt</a:t>
            </a:r>
            <a:r>
              <a:rPr lang="en-US"/>
              <a:t> </a:t>
            </a:r>
            <a:r>
              <a:rPr lang="en-US" err="1"/>
              <a:t>möjligheter</a:t>
            </a:r>
            <a:r>
              <a:rPr lang="en-US"/>
              <a:t> </a:t>
            </a:r>
            <a:r>
              <a:rPr lang="en-US" err="1"/>
              <a:t>att</a:t>
            </a:r>
            <a:r>
              <a:rPr lang="en-US"/>
              <a:t> </a:t>
            </a:r>
            <a:r>
              <a:rPr lang="en-US" err="1"/>
              <a:t>testa</a:t>
            </a:r>
            <a:r>
              <a:rPr lang="en-US"/>
              <a:t>, </a:t>
            </a:r>
            <a:r>
              <a:rPr lang="en-US" err="1"/>
              <a:t>göra</a:t>
            </a:r>
            <a:r>
              <a:rPr lang="en-US"/>
              <a:t> om </a:t>
            </a:r>
            <a:r>
              <a:rPr lang="en-US" err="1"/>
              <a:t>och</a:t>
            </a:r>
            <a:r>
              <a:rPr lang="en-US"/>
              <a:t> </a:t>
            </a:r>
            <a:r>
              <a:rPr lang="en-US" err="1"/>
              <a:t>hitta</a:t>
            </a:r>
            <a:r>
              <a:rPr lang="en-US"/>
              <a:t> </a:t>
            </a:r>
            <a:r>
              <a:rPr lang="en-US" err="1"/>
              <a:t>rätt</a:t>
            </a:r>
            <a:r>
              <a:rPr lang="en-US"/>
              <a:t>. </a:t>
            </a:r>
          </a:p>
          <a:p>
            <a:r>
              <a:rPr lang="en-US"/>
              <a:t>Vi </a:t>
            </a:r>
            <a:r>
              <a:rPr lang="en-US" err="1"/>
              <a:t>har</a:t>
            </a:r>
            <a:r>
              <a:rPr lang="en-US"/>
              <a:t> </a:t>
            </a:r>
            <a:r>
              <a:rPr lang="en-US" err="1"/>
              <a:t>tre</a:t>
            </a:r>
            <a:r>
              <a:rPr lang="en-US"/>
              <a:t> </a:t>
            </a:r>
            <a:r>
              <a:rPr lang="en-US" err="1"/>
              <a:t>prioriterade</a:t>
            </a:r>
            <a:r>
              <a:rPr lang="en-US"/>
              <a:t> </a:t>
            </a:r>
            <a:r>
              <a:rPr lang="en-US" err="1"/>
              <a:t>områden</a:t>
            </a:r>
            <a:r>
              <a:rPr lang="en-US"/>
              <a:t> för </a:t>
            </a:r>
            <a:r>
              <a:rPr lang="en-US" err="1"/>
              <a:t>innovationsarbetet</a:t>
            </a:r>
            <a:r>
              <a:rPr lang="en-US"/>
              <a:t>. Det </a:t>
            </a:r>
            <a:r>
              <a:rPr lang="en-US" err="1"/>
              <a:t>är</a:t>
            </a:r>
            <a:r>
              <a:rPr lang="en-US"/>
              <a:t> </a:t>
            </a:r>
            <a:r>
              <a:rPr lang="en-US" err="1"/>
              <a:t>områden</a:t>
            </a:r>
            <a:r>
              <a:rPr lang="en-US"/>
              <a:t> </a:t>
            </a:r>
            <a:r>
              <a:rPr lang="en-US" err="1"/>
              <a:t>där</a:t>
            </a:r>
            <a:r>
              <a:rPr lang="en-US"/>
              <a:t> vi med </a:t>
            </a:r>
            <a:r>
              <a:rPr lang="en-US" err="1"/>
              <a:t>nyfikenhet</a:t>
            </a:r>
            <a:r>
              <a:rPr lang="en-US"/>
              <a:t> </a:t>
            </a:r>
            <a:r>
              <a:rPr lang="en-US" err="1"/>
              <a:t>utforskar</a:t>
            </a:r>
            <a:r>
              <a:rPr lang="en-US"/>
              <a:t> </a:t>
            </a:r>
            <a:r>
              <a:rPr lang="en-US" err="1"/>
              <a:t>nuläget</a:t>
            </a:r>
            <a:r>
              <a:rPr lang="en-US"/>
              <a:t>, </a:t>
            </a:r>
            <a:r>
              <a:rPr lang="en-US" err="1"/>
              <a:t>inte</a:t>
            </a:r>
            <a:r>
              <a:rPr lang="en-US"/>
              <a:t> </a:t>
            </a:r>
            <a:r>
              <a:rPr lang="en-US" err="1"/>
              <a:t>linjära</a:t>
            </a:r>
            <a:r>
              <a:rPr lang="en-US"/>
              <a:t> </a:t>
            </a:r>
            <a:r>
              <a:rPr lang="en-US" err="1"/>
              <a:t>projekt</a:t>
            </a:r>
            <a:r>
              <a:rPr lang="en-US"/>
              <a:t> med </a:t>
            </a:r>
            <a:r>
              <a:rPr lang="en-US" err="1"/>
              <a:t>fastställda</a:t>
            </a:r>
            <a:r>
              <a:rPr lang="en-US"/>
              <a:t> </a:t>
            </a:r>
            <a:r>
              <a:rPr lang="en-US" err="1"/>
              <a:t>mål</a:t>
            </a:r>
            <a:r>
              <a:rPr lang="en-US"/>
              <a:t>. </a:t>
            </a:r>
            <a:r>
              <a:rPr lang="en-US" err="1"/>
              <a:t>Syftar</a:t>
            </a:r>
            <a:r>
              <a:rPr lang="en-US"/>
              <a:t> till </a:t>
            </a:r>
            <a:r>
              <a:rPr lang="en-US" err="1"/>
              <a:t>att</a:t>
            </a:r>
            <a:r>
              <a:rPr lang="en-US"/>
              <a:t> </a:t>
            </a:r>
            <a:r>
              <a:rPr lang="en-US" err="1"/>
              <a:t>bygga</a:t>
            </a:r>
            <a:r>
              <a:rPr lang="en-US"/>
              <a:t> </a:t>
            </a:r>
            <a:r>
              <a:rPr lang="en-US" err="1"/>
              <a:t>ett</a:t>
            </a:r>
            <a:r>
              <a:rPr lang="en-US"/>
              <a:t> </a:t>
            </a:r>
            <a:r>
              <a:rPr lang="en-US" err="1"/>
              <a:t>gemensamt</a:t>
            </a:r>
            <a:r>
              <a:rPr lang="en-US"/>
              <a:t> </a:t>
            </a:r>
            <a:r>
              <a:rPr lang="en-US" err="1"/>
              <a:t>lärande</a:t>
            </a:r>
            <a:r>
              <a:rPr lang="en-US"/>
              <a:t>, </a:t>
            </a:r>
            <a:r>
              <a:rPr lang="en-US" err="1"/>
              <a:t>nya</a:t>
            </a:r>
            <a:r>
              <a:rPr lang="en-US"/>
              <a:t> </a:t>
            </a:r>
            <a:r>
              <a:rPr lang="en-US" err="1"/>
              <a:t>logiker</a:t>
            </a:r>
            <a:r>
              <a:rPr lang="en-US"/>
              <a:t> </a:t>
            </a:r>
            <a:r>
              <a:rPr lang="en-US" err="1"/>
              <a:t>och</a:t>
            </a:r>
            <a:r>
              <a:rPr lang="en-US"/>
              <a:t> </a:t>
            </a:r>
            <a:r>
              <a:rPr lang="en-US" err="1"/>
              <a:t>förstå</a:t>
            </a:r>
            <a:r>
              <a:rPr lang="en-US"/>
              <a:t> </a:t>
            </a:r>
            <a:r>
              <a:rPr lang="en-US" err="1"/>
              <a:t>nya</a:t>
            </a:r>
            <a:r>
              <a:rPr lang="en-US"/>
              <a:t> </a:t>
            </a:r>
            <a:r>
              <a:rPr lang="en-US" err="1"/>
              <a:t>sammanhang</a:t>
            </a:r>
            <a:r>
              <a:rPr lang="en-US"/>
              <a:t> </a:t>
            </a:r>
            <a:r>
              <a:rPr lang="en-US" err="1"/>
              <a:t>och</a:t>
            </a:r>
            <a:r>
              <a:rPr lang="en-US"/>
              <a:t> </a:t>
            </a:r>
            <a:r>
              <a:rPr lang="en-US" err="1"/>
              <a:t>arbetssätt</a:t>
            </a:r>
            <a:r>
              <a:rPr lang="en-US"/>
              <a:t> </a:t>
            </a:r>
            <a:r>
              <a:rPr lang="en-US" err="1"/>
              <a:t>på</a:t>
            </a:r>
            <a:r>
              <a:rPr lang="en-US"/>
              <a:t> </a:t>
            </a:r>
            <a:r>
              <a:rPr lang="en-US" err="1"/>
              <a:t>våra</a:t>
            </a:r>
            <a:r>
              <a:rPr lang="en-US"/>
              <a:t> </a:t>
            </a:r>
            <a:r>
              <a:rPr lang="en-US" err="1"/>
              <a:t>identifierade</a:t>
            </a:r>
            <a:r>
              <a:rPr lang="en-US"/>
              <a:t> </a:t>
            </a:r>
            <a:r>
              <a:rPr lang="en-US" err="1"/>
              <a:t>utmaningsområden</a:t>
            </a:r>
            <a:r>
              <a:rPr lang="en-US" i="1"/>
              <a:t>. </a:t>
            </a:r>
            <a:endParaRPr lang="en-US"/>
          </a:p>
          <a:p>
            <a:r>
              <a:rPr lang="en-US"/>
              <a:t>Det </a:t>
            </a:r>
            <a:r>
              <a:rPr lang="en-US" err="1"/>
              <a:t>pågår</a:t>
            </a:r>
            <a:r>
              <a:rPr lang="en-US"/>
              <a:t> redan </a:t>
            </a:r>
            <a:r>
              <a:rPr lang="en-US" err="1"/>
              <a:t>arbete</a:t>
            </a:r>
            <a:r>
              <a:rPr lang="en-US"/>
              <a:t> med </a:t>
            </a:r>
            <a:r>
              <a:rPr lang="en-US" err="1"/>
              <a:t>innovativa</a:t>
            </a:r>
            <a:r>
              <a:rPr lang="en-US"/>
              <a:t> </a:t>
            </a:r>
            <a:r>
              <a:rPr lang="en-US" err="1"/>
              <a:t>inslag</a:t>
            </a:r>
            <a:r>
              <a:rPr lang="en-US"/>
              <a:t>, </a:t>
            </a:r>
            <a:r>
              <a:rPr lang="en-US" err="1"/>
              <a:t>t.ex</a:t>
            </a:r>
            <a:r>
              <a:rPr lang="en-US"/>
              <a:t>. </a:t>
            </a:r>
          </a:p>
          <a:p>
            <a:r>
              <a:rPr lang="en-US" b="1" i="1" err="1"/>
              <a:t>Medborgardialoger</a:t>
            </a:r>
            <a:r>
              <a:rPr lang="en-US" i="1"/>
              <a:t> – </a:t>
            </a:r>
            <a:r>
              <a:rPr lang="en-US" i="1" err="1"/>
              <a:t>ett</a:t>
            </a:r>
            <a:r>
              <a:rPr lang="en-US" i="1"/>
              <a:t> </a:t>
            </a:r>
            <a:r>
              <a:rPr lang="en-US" i="1" err="1"/>
              <a:t>representativt</a:t>
            </a:r>
            <a:r>
              <a:rPr lang="en-US" i="1"/>
              <a:t> </a:t>
            </a:r>
            <a:r>
              <a:rPr lang="en-US" i="1" err="1"/>
              <a:t>urval</a:t>
            </a:r>
            <a:r>
              <a:rPr lang="en-US" i="1"/>
              <a:t> av </a:t>
            </a:r>
            <a:r>
              <a:rPr lang="en-US" i="1" err="1"/>
              <a:t>befolkningen</a:t>
            </a:r>
            <a:r>
              <a:rPr lang="en-US" i="1"/>
              <a:t> </a:t>
            </a:r>
            <a:r>
              <a:rPr lang="en-US" i="1" err="1"/>
              <a:t>får</a:t>
            </a:r>
            <a:r>
              <a:rPr lang="en-US" i="1"/>
              <a:t> under </a:t>
            </a:r>
            <a:r>
              <a:rPr lang="en-US" i="1" err="1"/>
              <a:t>några</a:t>
            </a:r>
            <a:r>
              <a:rPr lang="en-US" i="1"/>
              <a:t> </a:t>
            </a:r>
            <a:r>
              <a:rPr lang="en-US" i="1" err="1"/>
              <a:t>sammankomster</a:t>
            </a:r>
            <a:r>
              <a:rPr lang="en-US" i="1"/>
              <a:t> </a:t>
            </a:r>
            <a:r>
              <a:rPr lang="en-US" i="1" err="1"/>
              <a:t>sätta</a:t>
            </a:r>
            <a:r>
              <a:rPr lang="en-US" i="1"/>
              <a:t> sig in </a:t>
            </a:r>
            <a:r>
              <a:rPr lang="en-US" i="1" err="1"/>
              <a:t>i</a:t>
            </a:r>
            <a:r>
              <a:rPr lang="en-US" i="1"/>
              <a:t> </a:t>
            </a:r>
            <a:r>
              <a:rPr lang="en-US" i="1" err="1"/>
              <a:t>utmaningarna</a:t>
            </a:r>
            <a:r>
              <a:rPr lang="en-US" i="1"/>
              <a:t> </a:t>
            </a:r>
            <a:r>
              <a:rPr lang="en-US" i="1" err="1"/>
              <a:t>i</a:t>
            </a:r>
            <a:r>
              <a:rPr lang="en-US" i="1"/>
              <a:t> </a:t>
            </a:r>
            <a:r>
              <a:rPr lang="en-US" i="1" err="1"/>
              <a:t>livsmedelssystemet</a:t>
            </a:r>
            <a:r>
              <a:rPr lang="en-US" i="1"/>
              <a:t> </a:t>
            </a:r>
            <a:r>
              <a:rPr lang="en-US" i="1" err="1"/>
              <a:t>och</a:t>
            </a:r>
            <a:r>
              <a:rPr lang="en-US" i="1"/>
              <a:t> </a:t>
            </a:r>
            <a:r>
              <a:rPr lang="en-US" i="1" err="1"/>
              <a:t>komma</a:t>
            </a:r>
            <a:r>
              <a:rPr lang="en-US" i="1"/>
              <a:t> med </a:t>
            </a:r>
            <a:r>
              <a:rPr lang="en-US" i="1" err="1"/>
              <a:t>förslag</a:t>
            </a:r>
            <a:r>
              <a:rPr lang="en-US" i="1"/>
              <a:t> </a:t>
            </a:r>
            <a:r>
              <a:rPr lang="en-US" i="1" err="1"/>
              <a:t>på</a:t>
            </a:r>
            <a:r>
              <a:rPr lang="en-US" i="1"/>
              <a:t> </a:t>
            </a:r>
            <a:r>
              <a:rPr lang="en-US" i="1" err="1"/>
              <a:t>lösningar</a:t>
            </a:r>
            <a:r>
              <a:rPr lang="en-US" i="1"/>
              <a:t>. </a:t>
            </a:r>
            <a:endParaRPr lang="en-US"/>
          </a:p>
          <a:p>
            <a:r>
              <a:rPr lang="en-US" b="1" i="1"/>
              <a:t>One-stop </a:t>
            </a:r>
            <a:r>
              <a:rPr lang="en-US" b="1" i="1" err="1"/>
              <a:t>myndighetsshop</a:t>
            </a:r>
            <a:r>
              <a:rPr lang="en-US" b="1" i="1"/>
              <a:t> </a:t>
            </a:r>
            <a:r>
              <a:rPr lang="en-US" i="1"/>
              <a:t>– En </a:t>
            </a:r>
            <a:r>
              <a:rPr lang="en-US" i="1" err="1"/>
              <a:t>myndighetsöverskridande</a:t>
            </a:r>
            <a:r>
              <a:rPr lang="en-US" i="1"/>
              <a:t> </a:t>
            </a:r>
            <a:r>
              <a:rPr lang="en-US" i="1" err="1"/>
              <a:t>innovationsenhet</a:t>
            </a:r>
            <a:r>
              <a:rPr lang="en-US" i="1"/>
              <a:t> </a:t>
            </a:r>
            <a:r>
              <a:rPr lang="en-US" i="1" err="1"/>
              <a:t>som</a:t>
            </a:r>
            <a:r>
              <a:rPr lang="en-US" i="1"/>
              <a:t> </a:t>
            </a:r>
            <a:r>
              <a:rPr lang="en-US" i="1" err="1"/>
              <a:t>guidar</a:t>
            </a:r>
            <a:r>
              <a:rPr lang="en-US" i="1"/>
              <a:t> </a:t>
            </a:r>
            <a:r>
              <a:rPr lang="en-US" i="1" err="1"/>
              <a:t>och</a:t>
            </a:r>
            <a:r>
              <a:rPr lang="en-US" i="1"/>
              <a:t> </a:t>
            </a:r>
            <a:r>
              <a:rPr lang="en-US" i="1" err="1"/>
              <a:t>hanterar</a:t>
            </a:r>
            <a:r>
              <a:rPr lang="en-US" i="1"/>
              <a:t> </a:t>
            </a:r>
            <a:r>
              <a:rPr lang="en-US" i="1" err="1"/>
              <a:t>innovationer</a:t>
            </a:r>
            <a:r>
              <a:rPr lang="en-US" i="1"/>
              <a:t> </a:t>
            </a:r>
            <a:r>
              <a:rPr lang="en-US" i="1" err="1"/>
              <a:t>där</a:t>
            </a:r>
            <a:r>
              <a:rPr lang="en-US" i="1"/>
              <a:t> </a:t>
            </a:r>
            <a:r>
              <a:rPr lang="en-US" i="1" err="1"/>
              <a:t>regelverk</a:t>
            </a:r>
            <a:r>
              <a:rPr lang="en-US" i="1"/>
              <a:t> </a:t>
            </a:r>
            <a:r>
              <a:rPr lang="en-US" i="1" err="1"/>
              <a:t>ännu</a:t>
            </a:r>
            <a:r>
              <a:rPr lang="en-US" i="1"/>
              <a:t> </a:t>
            </a:r>
            <a:r>
              <a:rPr lang="en-US" i="1" err="1"/>
              <a:t>inte</a:t>
            </a:r>
            <a:r>
              <a:rPr lang="en-US" i="1"/>
              <a:t> </a:t>
            </a:r>
            <a:r>
              <a:rPr lang="en-US" i="1" err="1"/>
              <a:t>finns</a:t>
            </a:r>
            <a:r>
              <a:rPr lang="en-US" i="1"/>
              <a:t>. </a:t>
            </a:r>
            <a:r>
              <a:rPr lang="en-US" i="1" err="1"/>
              <a:t>Koordineras</a:t>
            </a:r>
            <a:r>
              <a:rPr lang="en-US" i="1"/>
              <a:t> av </a:t>
            </a:r>
            <a:r>
              <a:rPr lang="en-US" i="1" err="1"/>
              <a:t>Tillväxtverket</a:t>
            </a:r>
            <a:r>
              <a:rPr lang="en-US" i="1"/>
              <a:t> </a:t>
            </a:r>
            <a:r>
              <a:rPr lang="en-US" i="1" err="1"/>
              <a:t>inom</a:t>
            </a:r>
            <a:r>
              <a:rPr lang="en-US" i="1"/>
              <a:t> ramen för </a:t>
            </a:r>
            <a:r>
              <a:rPr lang="en-US" i="1" err="1"/>
              <a:t>samordningsuppdraget</a:t>
            </a:r>
            <a:r>
              <a:rPr lang="en-US" i="1"/>
              <a:t> för </a:t>
            </a:r>
            <a:r>
              <a:rPr lang="en-US" i="1" err="1"/>
              <a:t>Livsmedelsstrategin</a:t>
            </a:r>
            <a:r>
              <a:rPr lang="en-US" i="1"/>
              <a:t>. </a:t>
            </a:r>
            <a:r>
              <a:rPr lang="en-US" i="1" err="1"/>
              <a:t>Livsmedelsverket</a:t>
            </a:r>
            <a:r>
              <a:rPr lang="en-US" i="1"/>
              <a:t> </a:t>
            </a:r>
            <a:r>
              <a:rPr lang="en-US" i="1" err="1"/>
              <a:t>och</a:t>
            </a:r>
            <a:r>
              <a:rPr lang="en-US" i="1"/>
              <a:t> </a:t>
            </a:r>
            <a:r>
              <a:rPr lang="en-US" i="1" err="1"/>
              <a:t>Jordbruksverket</a:t>
            </a:r>
            <a:r>
              <a:rPr lang="en-US" i="1"/>
              <a:t> </a:t>
            </a:r>
            <a:r>
              <a:rPr lang="en-US" i="1" err="1"/>
              <a:t>deltar</a:t>
            </a:r>
            <a:r>
              <a:rPr lang="en-US" i="1"/>
              <a:t> </a:t>
            </a:r>
            <a:r>
              <a:rPr lang="en-US" i="1" err="1"/>
              <a:t>i</a:t>
            </a:r>
            <a:r>
              <a:rPr lang="en-US" i="1"/>
              <a:t> </a:t>
            </a:r>
            <a:r>
              <a:rPr lang="en-US" i="1" err="1"/>
              <a:t>arbetsgruppen</a:t>
            </a:r>
            <a:r>
              <a:rPr lang="en-US" i="1"/>
              <a:t>.</a:t>
            </a:r>
            <a:endParaRPr lang="en-US"/>
          </a:p>
          <a:p>
            <a:r>
              <a:rPr lang="en-US" b="1" i="1" err="1"/>
              <a:t>Kontroll</a:t>
            </a:r>
            <a:r>
              <a:rPr lang="en-US" b="1" i="1"/>
              <a:t> </a:t>
            </a:r>
            <a:r>
              <a:rPr lang="en-US" b="1" i="1" err="1"/>
              <a:t>på</a:t>
            </a:r>
            <a:r>
              <a:rPr lang="en-US" b="1" i="1"/>
              <a:t> </a:t>
            </a:r>
            <a:r>
              <a:rPr lang="en-US" b="1" i="1" err="1"/>
              <a:t>distans</a:t>
            </a:r>
            <a:r>
              <a:rPr lang="en-US" b="1" i="1"/>
              <a:t> </a:t>
            </a:r>
            <a:r>
              <a:rPr lang="en-US" i="1"/>
              <a:t>- </a:t>
            </a:r>
            <a:r>
              <a:rPr lang="en-US" i="1" err="1"/>
              <a:t>Livsmedelsverket</a:t>
            </a:r>
            <a:r>
              <a:rPr lang="en-US" i="1"/>
              <a:t> </a:t>
            </a:r>
            <a:r>
              <a:rPr lang="en-US" i="1" err="1"/>
              <a:t>utvecklar</a:t>
            </a:r>
            <a:r>
              <a:rPr lang="en-US" i="1"/>
              <a:t> </a:t>
            </a:r>
            <a:r>
              <a:rPr lang="en-US" i="1" err="1"/>
              <a:t>möjligheten</a:t>
            </a:r>
            <a:r>
              <a:rPr lang="en-US" i="1"/>
              <a:t> </a:t>
            </a:r>
            <a:r>
              <a:rPr lang="en-US" i="1" err="1"/>
              <a:t>att</a:t>
            </a:r>
            <a:r>
              <a:rPr lang="en-US" i="1"/>
              <a:t> </a:t>
            </a:r>
            <a:r>
              <a:rPr lang="en-US" i="1" err="1"/>
              <a:t>utföra</a:t>
            </a:r>
            <a:r>
              <a:rPr lang="en-US" i="1"/>
              <a:t> </a:t>
            </a:r>
            <a:r>
              <a:rPr lang="en-US" i="1" err="1"/>
              <a:t>slaktkontroller</a:t>
            </a:r>
            <a:r>
              <a:rPr lang="en-US" i="1"/>
              <a:t> </a:t>
            </a:r>
            <a:r>
              <a:rPr lang="en-US" i="1" err="1"/>
              <a:t>på</a:t>
            </a:r>
            <a:r>
              <a:rPr lang="en-US" i="1"/>
              <a:t> </a:t>
            </a:r>
            <a:r>
              <a:rPr lang="en-US" i="1" err="1"/>
              <a:t>distans</a:t>
            </a:r>
            <a:r>
              <a:rPr lang="en-US" i="1"/>
              <a:t>. </a:t>
            </a:r>
            <a:r>
              <a:rPr lang="en-US" i="1" err="1"/>
              <a:t>Istället</a:t>
            </a:r>
            <a:r>
              <a:rPr lang="en-US" i="1"/>
              <a:t> för </a:t>
            </a:r>
            <a:r>
              <a:rPr lang="en-US" i="1" err="1"/>
              <a:t>att</a:t>
            </a:r>
            <a:r>
              <a:rPr lang="en-US" i="1"/>
              <a:t> </a:t>
            </a:r>
            <a:r>
              <a:rPr lang="en-US" i="1" err="1"/>
              <a:t>en</a:t>
            </a:r>
            <a:r>
              <a:rPr lang="en-US" i="1"/>
              <a:t> </a:t>
            </a:r>
            <a:r>
              <a:rPr lang="en-US" i="1" err="1"/>
              <a:t>officiell</a:t>
            </a:r>
            <a:r>
              <a:rPr lang="en-US" i="1"/>
              <a:t> </a:t>
            </a:r>
            <a:r>
              <a:rPr lang="en-US" i="1" err="1"/>
              <a:t>veterinär</a:t>
            </a:r>
            <a:r>
              <a:rPr lang="en-US" i="1"/>
              <a:t> </a:t>
            </a:r>
            <a:r>
              <a:rPr lang="en-US" i="1" err="1"/>
              <a:t>är</a:t>
            </a:r>
            <a:r>
              <a:rPr lang="en-US" i="1"/>
              <a:t> </a:t>
            </a:r>
            <a:r>
              <a:rPr lang="en-US" i="1" err="1"/>
              <a:t>på</a:t>
            </a:r>
            <a:r>
              <a:rPr lang="en-US" i="1"/>
              <a:t> plats för </a:t>
            </a:r>
            <a:r>
              <a:rPr lang="en-US" i="1" err="1"/>
              <a:t>besiktning</a:t>
            </a:r>
            <a:r>
              <a:rPr lang="en-US" i="1"/>
              <a:t> ska </a:t>
            </a:r>
            <a:r>
              <a:rPr lang="en-US" i="1" err="1"/>
              <a:t>kontroller</a:t>
            </a:r>
            <a:r>
              <a:rPr lang="en-US" i="1"/>
              <a:t>, </a:t>
            </a:r>
            <a:r>
              <a:rPr lang="en-US" i="1" err="1"/>
              <a:t>både</a:t>
            </a:r>
            <a:r>
              <a:rPr lang="en-US" i="1"/>
              <a:t> </a:t>
            </a:r>
            <a:r>
              <a:rPr lang="en-US" i="1" err="1"/>
              <a:t>före</a:t>
            </a:r>
            <a:r>
              <a:rPr lang="en-US" i="1"/>
              <a:t> </a:t>
            </a:r>
            <a:r>
              <a:rPr lang="en-US" i="1" err="1"/>
              <a:t>och</a:t>
            </a:r>
            <a:r>
              <a:rPr lang="en-US" i="1"/>
              <a:t> </a:t>
            </a:r>
            <a:r>
              <a:rPr lang="en-US" i="1" err="1"/>
              <a:t>efter</a:t>
            </a:r>
            <a:r>
              <a:rPr lang="en-US" i="1"/>
              <a:t> </a:t>
            </a:r>
            <a:r>
              <a:rPr lang="en-US" i="1" err="1"/>
              <a:t>slakt</a:t>
            </a:r>
            <a:r>
              <a:rPr lang="en-US" i="1"/>
              <a:t>, </a:t>
            </a:r>
            <a:r>
              <a:rPr lang="en-US" i="1" err="1"/>
              <a:t>kunna</a:t>
            </a:r>
            <a:r>
              <a:rPr lang="en-US" i="1"/>
              <a:t> </a:t>
            </a:r>
            <a:r>
              <a:rPr lang="en-US" i="1" err="1"/>
              <a:t>ske</a:t>
            </a:r>
            <a:r>
              <a:rPr lang="en-US" i="1"/>
              <a:t> </a:t>
            </a:r>
            <a:r>
              <a:rPr lang="en-US" i="1" err="1"/>
              <a:t>på</a:t>
            </a:r>
            <a:r>
              <a:rPr lang="en-US" i="1"/>
              <a:t> </a:t>
            </a:r>
            <a:r>
              <a:rPr lang="en-US" i="1" err="1"/>
              <a:t>distans</a:t>
            </a:r>
            <a:r>
              <a:rPr lang="en-US" i="1"/>
              <a:t> via </a:t>
            </a:r>
            <a:r>
              <a:rPr lang="en-US" i="1" err="1"/>
              <a:t>en</a:t>
            </a:r>
            <a:r>
              <a:rPr lang="en-US" i="1"/>
              <a:t> digital </a:t>
            </a:r>
            <a:r>
              <a:rPr lang="en-US" i="1" err="1"/>
              <a:t>lösning</a:t>
            </a:r>
            <a:r>
              <a:rPr lang="en-US" i="1"/>
              <a:t>. För </a:t>
            </a:r>
            <a:r>
              <a:rPr lang="en-US" i="1" err="1"/>
              <a:t>att</a:t>
            </a:r>
            <a:r>
              <a:rPr lang="en-US" i="1"/>
              <a:t> </a:t>
            </a:r>
            <a:r>
              <a:rPr lang="en-US" i="1" err="1"/>
              <a:t>kontroll</a:t>
            </a:r>
            <a:r>
              <a:rPr lang="en-US" i="1"/>
              <a:t> med digital </a:t>
            </a:r>
            <a:r>
              <a:rPr lang="en-US" i="1" err="1"/>
              <a:t>teknik</a:t>
            </a:r>
            <a:r>
              <a:rPr lang="en-US" i="1"/>
              <a:t> ska </a:t>
            </a:r>
            <a:r>
              <a:rPr lang="en-US" i="1" err="1"/>
              <a:t>kunna</a:t>
            </a:r>
            <a:r>
              <a:rPr lang="en-US" i="1"/>
              <a:t> </a:t>
            </a:r>
            <a:r>
              <a:rPr lang="en-US" i="1" err="1"/>
              <a:t>tas</a:t>
            </a:r>
            <a:r>
              <a:rPr lang="en-US" i="1"/>
              <a:t> </a:t>
            </a:r>
            <a:r>
              <a:rPr lang="en-US" i="1" err="1"/>
              <a:t>i</a:t>
            </a:r>
            <a:r>
              <a:rPr lang="en-US" i="1"/>
              <a:t> bruk </a:t>
            </a:r>
            <a:r>
              <a:rPr lang="en-US" i="1" err="1"/>
              <a:t>krävs</a:t>
            </a:r>
            <a:r>
              <a:rPr lang="en-US" i="1"/>
              <a:t> </a:t>
            </a:r>
            <a:r>
              <a:rPr lang="en-US" i="1" err="1"/>
              <a:t>ändringar</a:t>
            </a:r>
            <a:r>
              <a:rPr lang="en-US" i="1"/>
              <a:t> </a:t>
            </a:r>
            <a:r>
              <a:rPr lang="en-US" i="1" err="1"/>
              <a:t>i</a:t>
            </a:r>
            <a:r>
              <a:rPr lang="en-US" i="1"/>
              <a:t> </a:t>
            </a:r>
            <a:r>
              <a:rPr lang="en-US" i="1" err="1"/>
              <a:t>regelverket</a:t>
            </a:r>
            <a:r>
              <a:rPr lang="en-US" i="1"/>
              <a:t> </a:t>
            </a:r>
            <a:r>
              <a:rPr lang="en-US" i="1" err="1"/>
              <a:t>på</a:t>
            </a:r>
            <a:r>
              <a:rPr lang="en-US" i="1"/>
              <a:t> EU-</a:t>
            </a:r>
            <a:r>
              <a:rPr lang="en-US" i="1" err="1"/>
              <a:t>nivå</a:t>
            </a:r>
            <a:r>
              <a:rPr lang="en-US" i="1"/>
              <a:t>. </a:t>
            </a:r>
            <a:endParaRPr lang="en-US"/>
          </a:p>
          <a:p>
            <a:r>
              <a:rPr lang="en-US" b="1" i="1"/>
              <a:t>Verksamt.se </a:t>
            </a:r>
            <a:r>
              <a:rPr lang="en-US" b="1" i="1" err="1"/>
              <a:t>vattenbruk</a:t>
            </a:r>
            <a:r>
              <a:rPr lang="en-US" b="1" i="1"/>
              <a:t> </a:t>
            </a:r>
            <a:r>
              <a:rPr lang="en-US" i="1"/>
              <a:t>- </a:t>
            </a:r>
            <a:r>
              <a:rPr lang="en-US" i="1" err="1"/>
              <a:t>Möjliggör</a:t>
            </a:r>
            <a:r>
              <a:rPr lang="en-US" i="1"/>
              <a:t> för </a:t>
            </a:r>
            <a:r>
              <a:rPr lang="en-US" i="1" err="1"/>
              <a:t>svenska</a:t>
            </a:r>
            <a:r>
              <a:rPr lang="en-US" i="1"/>
              <a:t> </a:t>
            </a:r>
            <a:r>
              <a:rPr lang="en-US" i="1" err="1"/>
              <a:t>livsmedelsföretag</a:t>
            </a:r>
            <a:r>
              <a:rPr lang="en-US" i="1"/>
              <a:t> </a:t>
            </a:r>
            <a:r>
              <a:rPr lang="en-US" i="1" err="1"/>
              <a:t>att</a:t>
            </a:r>
            <a:r>
              <a:rPr lang="en-US" i="1"/>
              <a:t> </a:t>
            </a:r>
            <a:r>
              <a:rPr lang="en-US" i="1" err="1"/>
              <a:t>söka</a:t>
            </a:r>
            <a:r>
              <a:rPr lang="en-US" i="1"/>
              <a:t> </a:t>
            </a:r>
            <a:r>
              <a:rPr lang="en-US" i="1" err="1"/>
              <a:t>tillstånd</a:t>
            </a:r>
            <a:r>
              <a:rPr lang="en-US" i="1"/>
              <a:t> </a:t>
            </a:r>
            <a:r>
              <a:rPr lang="en-US" i="1" err="1"/>
              <a:t>och</a:t>
            </a:r>
            <a:r>
              <a:rPr lang="en-US" i="1"/>
              <a:t> </a:t>
            </a:r>
            <a:r>
              <a:rPr lang="en-US" i="1" err="1"/>
              <a:t>lämna</a:t>
            </a:r>
            <a:r>
              <a:rPr lang="en-US" i="1"/>
              <a:t> </a:t>
            </a:r>
            <a:r>
              <a:rPr lang="en-US" i="1" err="1"/>
              <a:t>uppgifter</a:t>
            </a:r>
            <a:r>
              <a:rPr lang="en-US" i="1"/>
              <a:t> hos </a:t>
            </a:r>
            <a:r>
              <a:rPr lang="en-US" i="1" err="1"/>
              <a:t>olika</a:t>
            </a:r>
            <a:r>
              <a:rPr lang="en-US" i="1"/>
              <a:t> </a:t>
            </a:r>
            <a:r>
              <a:rPr lang="en-US" i="1" err="1"/>
              <a:t>myndigheter</a:t>
            </a:r>
            <a:r>
              <a:rPr lang="en-US" i="1"/>
              <a:t> </a:t>
            </a:r>
            <a:r>
              <a:rPr lang="en-US" i="1" err="1"/>
              <a:t>på</a:t>
            </a:r>
            <a:r>
              <a:rPr lang="en-US" i="1"/>
              <a:t> </a:t>
            </a:r>
            <a:r>
              <a:rPr lang="en-US" i="1" err="1"/>
              <a:t>ett</a:t>
            </a:r>
            <a:r>
              <a:rPr lang="en-US" i="1"/>
              <a:t> </a:t>
            </a:r>
            <a:r>
              <a:rPr lang="en-US" i="1" err="1"/>
              <a:t>och</a:t>
            </a:r>
            <a:r>
              <a:rPr lang="en-US" i="1"/>
              <a:t> </a:t>
            </a:r>
            <a:r>
              <a:rPr lang="en-US" i="1" err="1"/>
              <a:t>samma</a:t>
            </a:r>
            <a:r>
              <a:rPr lang="en-US" i="1"/>
              <a:t> </a:t>
            </a:r>
            <a:r>
              <a:rPr lang="en-US" i="1" err="1"/>
              <a:t>ställe</a:t>
            </a:r>
            <a:r>
              <a:rPr lang="en-US" i="1"/>
              <a:t>. </a:t>
            </a:r>
            <a:r>
              <a:rPr lang="en-US" i="1" err="1"/>
              <a:t>Först</a:t>
            </a:r>
            <a:r>
              <a:rPr lang="en-US" i="1"/>
              <a:t> </a:t>
            </a:r>
            <a:r>
              <a:rPr lang="en-US" i="1" err="1"/>
              <a:t>ut</a:t>
            </a:r>
            <a:r>
              <a:rPr lang="en-US" i="1"/>
              <a:t> </a:t>
            </a:r>
            <a:r>
              <a:rPr lang="en-US" i="1" err="1"/>
              <a:t>att</a:t>
            </a:r>
            <a:r>
              <a:rPr lang="en-US" i="1"/>
              <a:t> </a:t>
            </a:r>
            <a:r>
              <a:rPr lang="en-US" i="1" err="1"/>
              <a:t>få</a:t>
            </a:r>
            <a:r>
              <a:rPr lang="en-US" i="1"/>
              <a:t> </a:t>
            </a:r>
            <a:r>
              <a:rPr lang="en-US" i="1" err="1"/>
              <a:t>tillgång</a:t>
            </a:r>
            <a:r>
              <a:rPr lang="en-US" i="1"/>
              <a:t> till </a:t>
            </a:r>
            <a:r>
              <a:rPr lang="en-US" i="1" err="1"/>
              <a:t>tjänsten</a:t>
            </a:r>
            <a:r>
              <a:rPr lang="en-US" i="1"/>
              <a:t> </a:t>
            </a:r>
            <a:r>
              <a:rPr lang="en-US" i="1" err="1"/>
              <a:t>är</a:t>
            </a:r>
            <a:r>
              <a:rPr lang="en-US" i="1"/>
              <a:t> </a:t>
            </a:r>
            <a:r>
              <a:rPr lang="en-US" i="1" err="1"/>
              <a:t>företagare</a:t>
            </a:r>
            <a:r>
              <a:rPr lang="en-US" i="1"/>
              <a:t> </a:t>
            </a:r>
            <a:r>
              <a:rPr lang="en-US" i="1" err="1"/>
              <a:t>som</a:t>
            </a:r>
            <a:r>
              <a:rPr lang="en-US" i="1"/>
              <a:t> </a:t>
            </a:r>
            <a:r>
              <a:rPr lang="en-US" i="1" err="1"/>
              <a:t>vill</a:t>
            </a:r>
            <a:r>
              <a:rPr lang="en-US" i="1"/>
              <a:t> </a:t>
            </a:r>
            <a:r>
              <a:rPr lang="en-US" i="1" err="1"/>
              <a:t>starta</a:t>
            </a:r>
            <a:r>
              <a:rPr lang="en-US" i="1"/>
              <a:t> </a:t>
            </a:r>
            <a:r>
              <a:rPr lang="en-US" i="1" err="1"/>
              <a:t>vattenbruk</a:t>
            </a:r>
            <a:r>
              <a:rPr lang="en-US" i="1"/>
              <a:t> </a:t>
            </a:r>
            <a:r>
              <a:rPr lang="en-US" i="1" err="1"/>
              <a:t>eller</a:t>
            </a:r>
            <a:r>
              <a:rPr lang="en-US" i="1"/>
              <a:t> </a:t>
            </a:r>
            <a:r>
              <a:rPr lang="en-US" i="1" err="1"/>
              <a:t>odla</a:t>
            </a:r>
            <a:r>
              <a:rPr lang="en-US" i="1"/>
              <a:t> </a:t>
            </a:r>
            <a:r>
              <a:rPr lang="en-US" i="1" err="1"/>
              <a:t>fisk</a:t>
            </a:r>
            <a:r>
              <a:rPr lang="en-US" i="1"/>
              <a:t> </a:t>
            </a:r>
            <a:r>
              <a:rPr lang="en-US" i="1" err="1"/>
              <a:t>på</a:t>
            </a:r>
            <a:r>
              <a:rPr lang="en-US" i="1"/>
              <a:t> land. </a:t>
            </a:r>
            <a:r>
              <a:rPr lang="en-US" i="1" err="1"/>
              <a:t>Tillväxtverket</a:t>
            </a:r>
            <a:r>
              <a:rPr lang="en-US" i="1"/>
              <a:t> </a:t>
            </a:r>
            <a:r>
              <a:rPr lang="en-US" i="1" err="1"/>
              <a:t>har</a:t>
            </a:r>
            <a:r>
              <a:rPr lang="en-US" i="1"/>
              <a:t> </a:t>
            </a:r>
            <a:r>
              <a:rPr lang="en-US" i="1" err="1"/>
              <a:t>tagit</a:t>
            </a:r>
            <a:r>
              <a:rPr lang="en-US" i="1"/>
              <a:t> </a:t>
            </a:r>
            <a:r>
              <a:rPr lang="en-US" i="1" err="1"/>
              <a:t>fram</a:t>
            </a:r>
            <a:r>
              <a:rPr lang="en-US" i="1"/>
              <a:t> den </a:t>
            </a:r>
            <a:r>
              <a:rPr lang="en-US" i="1" err="1"/>
              <a:t>nya</a:t>
            </a:r>
            <a:r>
              <a:rPr lang="en-US" i="1"/>
              <a:t> </a:t>
            </a:r>
            <a:r>
              <a:rPr lang="en-US" i="1" err="1"/>
              <a:t>tjänsten</a:t>
            </a:r>
            <a:r>
              <a:rPr lang="en-US" i="1"/>
              <a:t> </a:t>
            </a:r>
            <a:r>
              <a:rPr lang="en-US" i="1" err="1"/>
              <a:t>som</a:t>
            </a:r>
            <a:r>
              <a:rPr lang="en-US" i="1"/>
              <a:t> </a:t>
            </a:r>
            <a:r>
              <a:rPr lang="en-US" i="1" err="1"/>
              <a:t>en</a:t>
            </a:r>
            <a:r>
              <a:rPr lang="en-US" i="1"/>
              <a:t> del av </a:t>
            </a:r>
            <a:r>
              <a:rPr lang="en-US" i="1" err="1"/>
              <a:t>myndighetens</a:t>
            </a:r>
            <a:r>
              <a:rPr lang="en-US" i="1"/>
              <a:t> </a:t>
            </a:r>
            <a:r>
              <a:rPr lang="en-US" i="1" err="1"/>
              <a:t>uppdrag</a:t>
            </a:r>
            <a:r>
              <a:rPr lang="en-US" i="1"/>
              <a:t> </a:t>
            </a:r>
            <a:r>
              <a:rPr lang="en-US" i="1" err="1"/>
              <a:t>inom</a:t>
            </a:r>
            <a:r>
              <a:rPr lang="en-US" i="1"/>
              <a:t> </a:t>
            </a:r>
            <a:r>
              <a:rPr lang="en-US" i="1" err="1"/>
              <a:t>livsmedelsstrategin</a:t>
            </a:r>
            <a:r>
              <a:rPr lang="en-US" i="1"/>
              <a:t>. </a:t>
            </a:r>
            <a:r>
              <a:rPr lang="en-US" i="1" err="1"/>
              <a:t>Utvecklingen</a:t>
            </a:r>
            <a:r>
              <a:rPr lang="en-US" i="1"/>
              <a:t> </a:t>
            </a:r>
            <a:r>
              <a:rPr lang="en-US" i="1" err="1"/>
              <a:t>har</a:t>
            </a:r>
            <a:r>
              <a:rPr lang="en-US" i="1"/>
              <a:t> </a:t>
            </a:r>
            <a:r>
              <a:rPr lang="en-US" i="1" err="1"/>
              <a:t>skett</a:t>
            </a:r>
            <a:r>
              <a:rPr lang="en-US" i="1"/>
              <a:t> </a:t>
            </a:r>
            <a:r>
              <a:rPr lang="en-US" i="1" err="1"/>
              <a:t>i</a:t>
            </a:r>
            <a:r>
              <a:rPr lang="en-US" i="1"/>
              <a:t> </a:t>
            </a:r>
            <a:r>
              <a:rPr lang="en-US" i="1" err="1"/>
              <a:t>samverkan</a:t>
            </a:r>
            <a:r>
              <a:rPr lang="en-US" i="1"/>
              <a:t> med </a:t>
            </a:r>
            <a:r>
              <a:rPr lang="en-US" i="1" err="1"/>
              <a:t>Livsmedelsverket</a:t>
            </a:r>
            <a:r>
              <a:rPr lang="en-US" i="1"/>
              <a:t>, </a:t>
            </a:r>
            <a:r>
              <a:rPr lang="en-US" i="1" err="1"/>
              <a:t>Jordbruksverket</a:t>
            </a:r>
            <a:r>
              <a:rPr lang="en-US" i="1"/>
              <a:t>, </a:t>
            </a:r>
            <a:r>
              <a:rPr lang="en-US" i="1" err="1"/>
              <a:t>Bolagsverket</a:t>
            </a:r>
            <a:r>
              <a:rPr lang="en-US" i="1"/>
              <a:t>, </a:t>
            </a:r>
            <a:r>
              <a:rPr lang="en-US" i="1" err="1"/>
              <a:t>Skatteverket</a:t>
            </a:r>
            <a:r>
              <a:rPr lang="en-US" i="1"/>
              <a:t> </a:t>
            </a:r>
            <a:r>
              <a:rPr lang="en-US" i="1" err="1"/>
              <a:t>och</a:t>
            </a:r>
            <a:r>
              <a:rPr lang="en-US" i="1"/>
              <a:t> </a:t>
            </a:r>
            <a:r>
              <a:rPr lang="en-US" i="1" err="1"/>
              <a:t>länsstyrelserna</a:t>
            </a:r>
            <a:r>
              <a:rPr lang="en-US" i="1"/>
              <a:t>. </a:t>
            </a:r>
            <a:endParaRPr lang="en-US"/>
          </a:p>
          <a:p>
            <a:r>
              <a:rPr lang="en-US" b="1" i="1" err="1"/>
              <a:t>FörRätt</a:t>
            </a:r>
            <a:r>
              <a:rPr lang="en-US" i="1"/>
              <a:t> - </a:t>
            </a:r>
            <a:r>
              <a:rPr lang="en-US" i="1" err="1"/>
              <a:t>FörRätt</a:t>
            </a:r>
            <a:r>
              <a:rPr lang="en-US" i="1"/>
              <a:t> </a:t>
            </a:r>
            <a:r>
              <a:rPr lang="en-US" i="1" err="1"/>
              <a:t>är</a:t>
            </a:r>
            <a:r>
              <a:rPr lang="en-US" i="1"/>
              <a:t> </a:t>
            </a:r>
            <a:r>
              <a:rPr lang="en-US" i="1" err="1"/>
              <a:t>ett</a:t>
            </a:r>
            <a:r>
              <a:rPr lang="en-US" i="1"/>
              <a:t> </a:t>
            </a:r>
            <a:r>
              <a:rPr lang="en-US" i="1" err="1"/>
              <a:t>samprojekt</a:t>
            </a:r>
            <a:r>
              <a:rPr lang="en-US" i="1"/>
              <a:t> </a:t>
            </a:r>
            <a:r>
              <a:rPr lang="en-US" i="1" err="1"/>
              <a:t>inom</a:t>
            </a:r>
            <a:r>
              <a:rPr lang="en-US" i="1"/>
              <a:t> verksamt.se </a:t>
            </a:r>
            <a:r>
              <a:rPr lang="en-US" i="1" err="1"/>
              <a:t>där</a:t>
            </a:r>
            <a:r>
              <a:rPr lang="en-US" i="1"/>
              <a:t> </a:t>
            </a:r>
            <a:r>
              <a:rPr lang="en-US" i="1" err="1"/>
              <a:t>Tillväxtverket</a:t>
            </a:r>
            <a:r>
              <a:rPr lang="en-US" i="1"/>
              <a:t>, </a:t>
            </a:r>
            <a:r>
              <a:rPr lang="en-US" i="1" err="1"/>
              <a:t>kommuner</a:t>
            </a:r>
            <a:r>
              <a:rPr lang="en-US" i="1"/>
              <a:t> </a:t>
            </a:r>
            <a:r>
              <a:rPr lang="en-US" i="1" err="1"/>
              <a:t>och</a:t>
            </a:r>
            <a:r>
              <a:rPr lang="en-US" i="1"/>
              <a:t> </a:t>
            </a:r>
            <a:r>
              <a:rPr lang="en-US" i="1" err="1"/>
              <a:t>Livsmedelsverket</a:t>
            </a:r>
            <a:r>
              <a:rPr lang="en-US" i="1"/>
              <a:t> (</a:t>
            </a:r>
            <a:r>
              <a:rPr lang="en-US" i="1" err="1"/>
              <a:t>representanter</a:t>
            </a:r>
            <a:r>
              <a:rPr lang="en-US" i="1"/>
              <a:t> </a:t>
            </a:r>
            <a:r>
              <a:rPr lang="en-US" i="1" err="1"/>
              <a:t>från</a:t>
            </a:r>
            <a:r>
              <a:rPr lang="en-US" i="1"/>
              <a:t> IT </a:t>
            </a:r>
            <a:r>
              <a:rPr lang="en-US" i="1" err="1"/>
              <a:t>och</a:t>
            </a:r>
            <a:r>
              <a:rPr lang="en-US" i="1"/>
              <a:t> </a:t>
            </a:r>
            <a:r>
              <a:rPr lang="en-US" i="1" err="1"/>
              <a:t>verksamheten</a:t>
            </a:r>
            <a:r>
              <a:rPr lang="en-US" i="1"/>
              <a:t>) </a:t>
            </a:r>
            <a:r>
              <a:rPr lang="en-US" i="1" err="1"/>
              <a:t>deltar</a:t>
            </a:r>
            <a:r>
              <a:rPr lang="en-US" i="1"/>
              <a:t>. Syftet </a:t>
            </a:r>
            <a:r>
              <a:rPr lang="en-US" i="1" err="1"/>
              <a:t>är</a:t>
            </a:r>
            <a:r>
              <a:rPr lang="en-US" i="1"/>
              <a:t> </a:t>
            </a:r>
            <a:r>
              <a:rPr lang="en-US" i="1" err="1"/>
              <a:t>att</a:t>
            </a:r>
            <a:r>
              <a:rPr lang="en-US" i="1"/>
              <a:t> </a:t>
            </a:r>
            <a:r>
              <a:rPr lang="en-US" i="1" err="1"/>
              <a:t>underlätta</a:t>
            </a:r>
            <a:r>
              <a:rPr lang="en-US" i="1"/>
              <a:t> för </a:t>
            </a:r>
            <a:r>
              <a:rPr lang="en-US" i="1" err="1"/>
              <a:t>företagen</a:t>
            </a:r>
            <a:r>
              <a:rPr lang="en-US" i="1"/>
              <a:t> </a:t>
            </a:r>
            <a:r>
              <a:rPr lang="en-US" i="1" err="1"/>
              <a:t>genom</a:t>
            </a:r>
            <a:r>
              <a:rPr lang="en-US" i="1"/>
              <a:t> </a:t>
            </a:r>
            <a:r>
              <a:rPr lang="en-US" i="1" err="1"/>
              <a:t>att</a:t>
            </a:r>
            <a:r>
              <a:rPr lang="en-US" i="1"/>
              <a:t> ta </a:t>
            </a:r>
            <a:r>
              <a:rPr lang="en-US" i="1" err="1"/>
              <a:t>fram</a:t>
            </a:r>
            <a:r>
              <a:rPr lang="en-US" i="1"/>
              <a:t> </a:t>
            </a:r>
            <a:r>
              <a:rPr lang="en-US" i="1" err="1"/>
              <a:t>standardiserade</a:t>
            </a:r>
            <a:r>
              <a:rPr lang="en-US" i="1"/>
              <a:t> </a:t>
            </a:r>
            <a:r>
              <a:rPr lang="en-US" i="1" err="1"/>
              <a:t>mallar</a:t>
            </a:r>
            <a:r>
              <a:rPr lang="en-US" i="1"/>
              <a:t> för </a:t>
            </a:r>
            <a:r>
              <a:rPr lang="en-US" i="1" err="1"/>
              <a:t>kommunala</a:t>
            </a:r>
            <a:r>
              <a:rPr lang="en-US" i="1"/>
              <a:t> e-</a:t>
            </a:r>
            <a:r>
              <a:rPr lang="en-US" i="1" err="1"/>
              <a:t>tjänster</a:t>
            </a:r>
            <a:r>
              <a:rPr lang="en-US" i="1"/>
              <a:t> för </a:t>
            </a:r>
            <a:r>
              <a:rPr lang="en-US" i="1" err="1"/>
              <a:t>anmälan</a:t>
            </a:r>
            <a:r>
              <a:rPr lang="en-US" i="1"/>
              <a:t> om </a:t>
            </a:r>
            <a:r>
              <a:rPr lang="en-US" i="1" err="1"/>
              <a:t>registrering</a:t>
            </a:r>
            <a:r>
              <a:rPr lang="en-US" i="1"/>
              <a:t> </a:t>
            </a:r>
            <a:r>
              <a:rPr lang="en-US" i="1" err="1"/>
              <a:t>och</a:t>
            </a:r>
            <a:r>
              <a:rPr lang="en-US" i="1"/>
              <a:t> </a:t>
            </a:r>
            <a:r>
              <a:rPr lang="en-US" i="1" err="1"/>
              <a:t>inlämnande</a:t>
            </a:r>
            <a:r>
              <a:rPr lang="en-US" i="1"/>
              <a:t> av </a:t>
            </a:r>
            <a:r>
              <a:rPr lang="en-US" i="1" err="1"/>
              <a:t>uppgifter</a:t>
            </a:r>
            <a:r>
              <a:rPr lang="en-US" i="1"/>
              <a:t> om </a:t>
            </a:r>
            <a:r>
              <a:rPr lang="en-US" i="1" err="1"/>
              <a:t>verksamheter</a:t>
            </a:r>
            <a:r>
              <a:rPr lang="en-US" i="1"/>
              <a:t>. </a:t>
            </a:r>
            <a:r>
              <a:rPr lang="en-US" i="1" err="1"/>
              <a:t>Standardiseringen</a:t>
            </a:r>
            <a:r>
              <a:rPr lang="en-US" i="1"/>
              <a:t> ska </a:t>
            </a:r>
            <a:r>
              <a:rPr lang="en-US" i="1" err="1"/>
              <a:t>underlätta</a:t>
            </a:r>
            <a:r>
              <a:rPr lang="en-US" i="1"/>
              <a:t> för </a:t>
            </a:r>
            <a:r>
              <a:rPr lang="en-US" i="1" err="1"/>
              <a:t>företagen</a:t>
            </a:r>
            <a:r>
              <a:rPr lang="en-US" i="1"/>
              <a:t> </a:t>
            </a:r>
            <a:r>
              <a:rPr lang="en-US" i="1" err="1"/>
              <a:t>och</a:t>
            </a:r>
            <a:r>
              <a:rPr lang="en-US" i="1"/>
              <a:t> </a:t>
            </a:r>
            <a:r>
              <a:rPr lang="en-US" i="1" err="1"/>
              <a:t>skapa</a:t>
            </a:r>
            <a:r>
              <a:rPr lang="en-US" i="1"/>
              <a:t> </a:t>
            </a:r>
            <a:r>
              <a:rPr lang="en-US" i="1" err="1"/>
              <a:t>förutsättningar</a:t>
            </a:r>
            <a:r>
              <a:rPr lang="en-US" i="1"/>
              <a:t> för </a:t>
            </a:r>
            <a:r>
              <a:rPr lang="en-US" i="1" err="1"/>
              <a:t>enhetlighet</a:t>
            </a:r>
            <a:r>
              <a:rPr lang="en-US" i="1"/>
              <a:t> </a:t>
            </a:r>
            <a:r>
              <a:rPr lang="en-US" i="1" err="1"/>
              <a:t>i</a:t>
            </a:r>
            <a:r>
              <a:rPr lang="en-US" i="1"/>
              <a:t> </a:t>
            </a:r>
            <a:r>
              <a:rPr lang="en-US" i="1" err="1"/>
              <a:t>bedömningar</a:t>
            </a:r>
            <a:endParaRPr lang="en-US" err="1"/>
          </a:p>
        </p:txBody>
      </p:sp>
      <p:sp>
        <p:nvSpPr>
          <p:cNvPr id="4" name="Slide Number Placeholder 3"/>
          <p:cNvSpPr>
            <a:spLocks noGrp="1"/>
          </p:cNvSpPr>
          <p:nvPr>
            <p:ph type="sldNum" sz="quarter" idx="5"/>
          </p:nvPr>
        </p:nvSpPr>
        <p:spPr/>
        <p:txBody>
          <a:bodyPr/>
          <a:lstStyle/>
          <a:p>
            <a:fld id="{19217EEF-02C6-4B05-90BF-C85023F5C3D0}" type="slidenum">
              <a:rPr lang="sv-SE" smtClean="0"/>
              <a:t>5</a:t>
            </a:fld>
            <a:endParaRPr lang="sv-SE"/>
          </a:p>
        </p:txBody>
      </p:sp>
    </p:spTree>
    <p:extLst>
      <p:ext uri="{BB962C8B-B14F-4D97-AF65-F5344CB8AC3E}">
        <p14:creationId xmlns:p14="http://schemas.microsoft.com/office/powerpoint/2010/main" val="4862809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KRISTINA</a:t>
            </a:r>
          </a:p>
          <a:p>
            <a:endParaRPr lang="en-US"/>
          </a:p>
          <a:p>
            <a:r>
              <a:rPr lang="en-US"/>
              <a:t>Under de </a:t>
            </a:r>
            <a:r>
              <a:rPr lang="en-US" err="1"/>
              <a:t>närmaste</a:t>
            </a:r>
            <a:r>
              <a:rPr lang="en-US"/>
              <a:t> </a:t>
            </a:r>
            <a:r>
              <a:rPr lang="en-US" err="1"/>
              <a:t>tre</a:t>
            </a:r>
            <a:r>
              <a:rPr lang="en-US"/>
              <a:t> </a:t>
            </a:r>
            <a:r>
              <a:rPr lang="en-US" err="1"/>
              <a:t>åren</a:t>
            </a:r>
            <a:r>
              <a:rPr lang="en-US"/>
              <a:t> </a:t>
            </a:r>
            <a:r>
              <a:rPr lang="en-US" err="1"/>
              <a:t>har</a:t>
            </a:r>
            <a:r>
              <a:rPr lang="en-US"/>
              <a:t> </a:t>
            </a:r>
            <a:r>
              <a:rPr lang="en-US" err="1"/>
              <a:t>Livsmedelsverket</a:t>
            </a:r>
            <a:r>
              <a:rPr lang="en-US"/>
              <a:t> </a:t>
            </a:r>
            <a:r>
              <a:rPr lang="en-US" err="1"/>
              <a:t>fyra</a:t>
            </a:r>
            <a:r>
              <a:rPr lang="en-US"/>
              <a:t> </a:t>
            </a:r>
            <a:r>
              <a:rPr lang="en-US" err="1"/>
              <a:t>prioriterade</a:t>
            </a:r>
            <a:r>
              <a:rPr lang="en-US"/>
              <a:t> </a:t>
            </a:r>
            <a:r>
              <a:rPr lang="en-US" err="1"/>
              <a:t>områden</a:t>
            </a:r>
            <a:r>
              <a:rPr lang="en-US"/>
              <a:t> </a:t>
            </a:r>
            <a:r>
              <a:rPr lang="en-US" err="1"/>
              <a:t>där</a:t>
            </a:r>
            <a:r>
              <a:rPr lang="en-US"/>
              <a:t> det </a:t>
            </a:r>
            <a:r>
              <a:rPr lang="en-US" err="1"/>
              <a:t>är</a:t>
            </a:r>
            <a:r>
              <a:rPr lang="en-US"/>
              <a:t> </a:t>
            </a:r>
            <a:r>
              <a:rPr lang="en-US" err="1"/>
              <a:t>särskilt</a:t>
            </a:r>
            <a:r>
              <a:rPr lang="en-US"/>
              <a:t> </a:t>
            </a:r>
            <a:r>
              <a:rPr lang="en-US" err="1"/>
              <a:t>viktigt</a:t>
            </a:r>
            <a:r>
              <a:rPr lang="en-US"/>
              <a:t> </a:t>
            </a:r>
            <a:r>
              <a:rPr lang="en-US" err="1"/>
              <a:t>att</a:t>
            </a:r>
            <a:r>
              <a:rPr lang="en-US"/>
              <a:t> det </a:t>
            </a:r>
            <a:r>
              <a:rPr lang="en-US" err="1"/>
              <a:t>sker</a:t>
            </a:r>
            <a:r>
              <a:rPr lang="en-US"/>
              <a:t> </a:t>
            </a:r>
            <a:r>
              <a:rPr lang="en-US" err="1"/>
              <a:t>en</a:t>
            </a:r>
            <a:r>
              <a:rPr lang="en-US"/>
              <a:t> </a:t>
            </a:r>
            <a:r>
              <a:rPr lang="en-US" err="1"/>
              <a:t>utveckling</a:t>
            </a:r>
            <a:r>
              <a:rPr lang="en-US"/>
              <a:t> </a:t>
            </a:r>
            <a:r>
              <a:rPr lang="en-US" err="1"/>
              <a:t>eller</a:t>
            </a:r>
            <a:r>
              <a:rPr lang="en-US"/>
              <a:t> </a:t>
            </a:r>
            <a:r>
              <a:rPr lang="en-US" err="1"/>
              <a:t>att</a:t>
            </a:r>
            <a:r>
              <a:rPr lang="en-US"/>
              <a:t> vi </a:t>
            </a:r>
            <a:r>
              <a:rPr lang="en-US" err="1"/>
              <a:t>upprätthåller</a:t>
            </a:r>
            <a:r>
              <a:rPr lang="en-US"/>
              <a:t> </a:t>
            </a:r>
            <a:r>
              <a:rPr lang="en-US" err="1"/>
              <a:t>en</a:t>
            </a:r>
            <a:r>
              <a:rPr lang="en-US"/>
              <a:t> </a:t>
            </a:r>
            <a:r>
              <a:rPr lang="en-US" err="1"/>
              <a:t>förändring</a:t>
            </a:r>
            <a:r>
              <a:rPr lang="en-US"/>
              <a:t> </a:t>
            </a:r>
            <a:r>
              <a:rPr lang="en-US" err="1"/>
              <a:t>som</a:t>
            </a:r>
            <a:r>
              <a:rPr lang="en-US"/>
              <a:t> </a:t>
            </a:r>
            <a:r>
              <a:rPr lang="en-US" err="1"/>
              <a:t>har</a:t>
            </a:r>
            <a:r>
              <a:rPr lang="en-US"/>
              <a:t> </a:t>
            </a:r>
            <a:r>
              <a:rPr lang="en-US" err="1"/>
              <a:t>påbörjats</a:t>
            </a:r>
            <a:r>
              <a:rPr lang="en-US"/>
              <a:t>. </a:t>
            </a:r>
          </a:p>
          <a:p>
            <a:r>
              <a:rPr lang="en-US" b="1" err="1"/>
              <a:t>Underlätta</a:t>
            </a:r>
            <a:r>
              <a:rPr lang="en-US" b="1"/>
              <a:t> för </a:t>
            </a:r>
            <a:r>
              <a:rPr lang="en-US" b="1" err="1"/>
              <a:t>företag</a:t>
            </a:r>
            <a:r>
              <a:rPr lang="en-US" b="1"/>
              <a:t> </a:t>
            </a:r>
            <a:r>
              <a:rPr lang="en-US" b="1" err="1"/>
              <a:t>att</a:t>
            </a:r>
            <a:r>
              <a:rPr lang="en-US" b="1"/>
              <a:t> </a:t>
            </a:r>
            <a:r>
              <a:rPr lang="en-US" b="1" err="1"/>
              <a:t>göra</a:t>
            </a:r>
            <a:r>
              <a:rPr lang="en-US" b="1"/>
              <a:t> </a:t>
            </a:r>
            <a:r>
              <a:rPr lang="en-US" b="1" err="1"/>
              <a:t>rätt</a:t>
            </a:r>
            <a:r>
              <a:rPr lang="en-US" b="1"/>
              <a:t> </a:t>
            </a:r>
            <a:r>
              <a:rPr lang="en-US" b="1" err="1"/>
              <a:t>som</a:t>
            </a:r>
            <a:r>
              <a:rPr lang="en-US" b="1"/>
              <a:t> </a:t>
            </a:r>
            <a:r>
              <a:rPr lang="en-US" b="1" err="1"/>
              <a:t>en</a:t>
            </a:r>
            <a:r>
              <a:rPr lang="en-US" b="1"/>
              <a:t> </a:t>
            </a:r>
            <a:r>
              <a:rPr lang="en-US" b="1" err="1"/>
              <a:t>väg</a:t>
            </a:r>
            <a:r>
              <a:rPr lang="en-US" b="1"/>
              <a:t> till </a:t>
            </a:r>
            <a:r>
              <a:rPr lang="en-US" b="1" err="1"/>
              <a:t>säker</a:t>
            </a:r>
            <a:r>
              <a:rPr lang="en-US" b="1"/>
              <a:t> </a:t>
            </a:r>
            <a:r>
              <a:rPr lang="en-US" b="1" err="1"/>
              <a:t>och</a:t>
            </a:r>
            <a:r>
              <a:rPr lang="en-US" b="1"/>
              <a:t> </a:t>
            </a:r>
            <a:r>
              <a:rPr lang="en-US" b="1" err="1"/>
              <a:t>hållbar</a:t>
            </a:r>
            <a:r>
              <a:rPr lang="en-US" b="1"/>
              <a:t> mat </a:t>
            </a:r>
            <a:endParaRPr lang="en-US"/>
          </a:p>
          <a:p>
            <a:r>
              <a:rPr lang="en-US"/>
              <a:t>Bra </a:t>
            </a:r>
            <a:r>
              <a:rPr lang="en-US" err="1"/>
              <a:t>kontroll</a:t>
            </a:r>
            <a:r>
              <a:rPr lang="en-US"/>
              <a:t> </a:t>
            </a:r>
            <a:r>
              <a:rPr lang="en-US" err="1"/>
              <a:t>och</a:t>
            </a:r>
            <a:r>
              <a:rPr lang="en-US"/>
              <a:t> </a:t>
            </a:r>
            <a:r>
              <a:rPr lang="en-US" err="1"/>
              <a:t>att</a:t>
            </a:r>
            <a:r>
              <a:rPr lang="en-US"/>
              <a:t> </a:t>
            </a:r>
            <a:r>
              <a:rPr lang="en-US" err="1"/>
              <a:t>underlätta</a:t>
            </a:r>
            <a:r>
              <a:rPr lang="en-US"/>
              <a:t> för </a:t>
            </a:r>
            <a:r>
              <a:rPr lang="en-US" err="1"/>
              <a:t>företag</a:t>
            </a:r>
            <a:r>
              <a:rPr lang="en-US"/>
              <a:t> </a:t>
            </a:r>
            <a:r>
              <a:rPr lang="en-US" err="1"/>
              <a:t>att</a:t>
            </a:r>
            <a:r>
              <a:rPr lang="en-US"/>
              <a:t> </a:t>
            </a:r>
            <a:r>
              <a:rPr lang="en-US" err="1"/>
              <a:t>göra</a:t>
            </a:r>
            <a:r>
              <a:rPr lang="en-US"/>
              <a:t> </a:t>
            </a:r>
            <a:r>
              <a:rPr lang="en-US" err="1"/>
              <a:t>rätt</a:t>
            </a:r>
            <a:r>
              <a:rPr lang="en-US"/>
              <a:t> </a:t>
            </a:r>
            <a:r>
              <a:rPr lang="en-US" err="1"/>
              <a:t>är</a:t>
            </a:r>
            <a:r>
              <a:rPr lang="en-US"/>
              <a:t> </a:t>
            </a:r>
            <a:r>
              <a:rPr lang="en-US" err="1"/>
              <a:t>två</a:t>
            </a:r>
            <a:r>
              <a:rPr lang="en-US"/>
              <a:t> </a:t>
            </a:r>
            <a:r>
              <a:rPr lang="en-US" err="1"/>
              <a:t>lika</a:t>
            </a:r>
            <a:r>
              <a:rPr lang="en-US"/>
              <a:t> </a:t>
            </a:r>
            <a:r>
              <a:rPr lang="en-US" err="1"/>
              <a:t>viktiga</a:t>
            </a:r>
            <a:r>
              <a:rPr lang="en-US"/>
              <a:t> </a:t>
            </a:r>
            <a:r>
              <a:rPr lang="en-US" err="1"/>
              <a:t>vägar</a:t>
            </a:r>
            <a:r>
              <a:rPr lang="en-US"/>
              <a:t> till </a:t>
            </a:r>
            <a:r>
              <a:rPr lang="en-US" err="1"/>
              <a:t>hållbar</a:t>
            </a:r>
            <a:r>
              <a:rPr lang="en-US"/>
              <a:t> </a:t>
            </a:r>
            <a:r>
              <a:rPr lang="en-US" err="1"/>
              <a:t>och</a:t>
            </a:r>
            <a:r>
              <a:rPr lang="en-US"/>
              <a:t> </a:t>
            </a:r>
            <a:r>
              <a:rPr lang="en-US" err="1"/>
              <a:t>säker</a:t>
            </a:r>
            <a:r>
              <a:rPr lang="en-US"/>
              <a:t> mat. Det </a:t>
            </a:r>
            <a:r>
              <a:rPr lang="en-US" err="1"/>
              <a:t>betyder</a:t>
            </a:r>
            <a:r>
              <a:rPr lang="en-US"/>
              <a:t> </a:t>
            </a:r>
            <a:r>
              <a:rPr lang="en-US" err="1"/>
              <a:t>att</a:t>
            </a:r>
            <a:r>
              <a:rPr lang="en-US"/>
              <a:t> vi ska </a:t>
            </a:r>
            <a:r>
              <a:rPr lang="en-US" err="1"/>
              <a:t>satsa</a:t>
            </a:r>
            <a:r>
              <a:rPr lang="en-US"/>
              <a:t> </a:t>
            </a:r>
            <a:r>
              <a:rPr lang="en-US" err="1"/>
              <a:t>mer</a:t>
            </a:r>
            <a:r>
              <a:rPr lang="en-US"/>
              <a:t> </a:t>
            </a:r>
            <a:r>
              <a:rPr lang="en-US" err="1"/>
              <a:t>på</a:t>
            </a:r>
            <a:r>
              <a:rPr lang="en-US"/>
              <a:t> </a:t>
            </a:r>
            <a:r>
              <a:rPr lang="en-US" err="1"/>
              <a:t>att</a:t>
            </a:r>
            <a:r>
              <a:rPr lang="en-US"/>
              <a:t> </a:t>
            </a:r>
            <a:r>
              <a:rPr lang="en-US" err="1"/>
              <a:t>underlätta</a:t>
            </a:r>
            <a:r>
              <a:rPr lang="en-US"/>
              <a:t> för </a:t>
            </a:r>
            <a:r>
              <a:rPr lang="en-US" err="1"/>
              <a:t>företag</a:t>
            </a:r>
            <a:r>
              <a:rPr lang="en-US"/>
              <a:t> </a:t>
            </a:r>
            <a:r>
              <a:rPr lang="en-US" err="1"/>
              <a:t>att</a:t>
            </a:r>
            <a:r>
              <a:rPr lang="en-US"/>
              <a:t> </a:t>
            </a:r>
            <a:r>
              <a:rPr lang="en-US" err="1"/>
              <a:t>göra</a:t>
            </a:r>
            <a:r>
              <a:rPr lang="en-US"/>
              <a:t> </a:t>
            </a:r>
            <a:r>
              <a:rPr lang="en-US" err="1"/>
              <a:t>rätt</a:t>
            </a:r>
            <a:r>
              <a:rPr lang="en-US"/>
              <a:t> </a:t>
            </a:r>
            <a:r>
              <a:rPr lang="en-US" err="1"/>
              <a:t>och</a:t>
            </a:r>
            <a:r>
              <a:rPr lang="en-US"/>
              <a:t> </a:t>
            </a:r>
            <a:r>
              <a:rPr lang="en-US" err="1"/>
              <a:t>att</a:t>
            </a:r>
            <a:r>
              <a:rPr lang="en-US"/>
              <a:t> </a:t>
            </a:r>
            <a:r>
              <a:rPr lang="en-US" err="1"/>
              <a:t>vara</a:t>
            </a:r>
            <a:r>
              <a:rPr lang="en-US"/>
              <a:t> </a:t>
            </a:r>
            <a:r>
              <a:rPr lang="en-US" err="1"/>
              <a:t>ett</a:t>
            </a:r>
            <a:r>
              <a:rPr lang="en-US"/>
              <a:t> </a:t>
            </a:r>
            <a:r>
              <a:rPr lang="en-US" err="1"/>
              <a:t>stöd</a:t>
            </a:r>
            <a:r>
              <a:rPr lang="en-US"/>
              <a:t> </a:t>
            </a:r>
            <a:r>
              <a:rPr lang="en-US" err="1"/>
              <a:t>i</a:t>
            </a:r>
            <a:r>
              <a:rPr lang="en-US"/>
              <a:t> </a:t>
            </a:r>
            <a:r>
              <a:rPr lang="en-US" err="1"/>
              <a:t>deras</a:t>
            </a:r>
            <a:r>
              <a:rPr lang="en-US"/>
              <a:t> </a:t>
            </a:r>
            <a:r>
              <a:rPr lang="en-US" err="1"/>
              <a:t>omställning</a:t>
            </a:r>
            <a:r>
              <a:rPr lang="en-US"/>
              <a:t> till </a:t>
            </a:r>
            <a:r>
              <a:rPr lang="en-US" err="1"/>
              <a:t>en</a:t>
            </a:r>
            <a:r>
              <a:rPr lang="en-US"/>
              <a:t> </a:t>
            </a:r>
            <a:r>
              <a:rPr lang="en-US" err="1"/>
              <a:t>mer</a:t>
            </a:r>
            <a:r>
              <a:rPr lang="en-US"/>
              <a:t> </a:t>
            </a:r>
            <a:r>
              <a:rPr lang="en-US" err="1"/>
              <a:t>hållbar</a:t>
            </a:r>
            <a:r>
              <a:rPr lang="en-US"/>
              <a:t> </a:t>
            </a:r>
            <a:r>
              <a:rPr lang="en-US" err="1"/>
              <a:t>produktion</a:t>
            </a:r>
            <a:r>
              <a:rPr lang="en-US"/>
              <a:t>. </a:t>
            </a:r>
            <a:r>
              <a:rPr lang="en-US" err="1"/>
              <a:t>Kontrollen</a:t>
            </a:r>
            <a:r>
              <a:rPr lang="en-US"/>
              <a:t> ska </a:t>
            </a:r>
            <a:r>
              <a:rPr lang="en-US" err="1"/>
              <a:t>utvecklas</a:t>
            </a:r>
            <a:r>
              <a:rPr lang="en-US"/>
              <a:t> till </a:t>
            </a:r>
            <a:r>
              <a:rPr lang="en-US" err="1"/>
              <a:t>att</a:t>
            </a:r>
            <a:r>
              <a:rPr lang="en-US"/>
              <a:t> </a:t>
            </a:r>
            <a:r>
              <a:rPr lang="en-US" err="1"/>
              <a:t>fokusera</a:t>
            </a:r>
            <a:r>
              <a:rPr lang="en-US"/>
              <a:t> </a:t>
            </a:r>
            <a:r>
              <a:rPr lang="en-US" err="1"/>
              <a:t>mer</a:t>
            </a:r>
            <a:r>
              <a:rPr lang="en-US"/>
              <a:t> </a:t>
            </a:r>
            <a:r>
              <a:rPr lang="en-US" err="1"/>
              <a:t>på</a:t>
            </a:r>
            <a:r>
              <a:rPr lang="en-US"/>
              <a:t> </a:t>
            </a:r>
            <a:r>
              <a:rPr lang="en-US" err="1"/>
              <a:t>lärande</a:t>
            </a:r>
            <a:r>
              <a:rPr lang="en-US"/>
              <a:t> </a:t>
            </a:r>
            <a:r>
              <a:rPr lang="en-US" err="1"/>
              <a:t>och</a:t>
            </a:r>
            <a:r>
              <a:rPr lang="en-US"/>
              <a:t> </a:t>
            </a:r>
            <a:r>
              <a:rPr lang="en-US" err="1"/>
              <a:t>förebyggande</a:t>
            </a:r>
            <a:r>
              <a:rPr lang="en-US"/>
              <a:t> </a:t>
            </a:r>
            <a:r>
              <a:rPr lang="en-US" err="1"/>
              <a:t>åtgärder</a:t>
            </a:r>
            <a:r>
              <a:rPr lang="en-US"/>
              <a:t>.  </a:t>
            </a:r>
            <a:endParaRPr lang="en-US">
              <a:cs typeface="Calibri"/>
            </a:endParaRPr>
          </a:p>
          <a:p>
            <a:r>
              <a:rPr lang="en-US" err="1"/>
              <a:t>Jobbat</a:t>
            </a:r>
            <a:r>
              <a:rPr lang="en-US"/>
              <a:t> med det </a:t>
            </a:r>
            <a:r>
              <a:rPr lang="en-US" err="1"/>
              <a:t>här</a:t>
            </a:r>
            <a:r>
              <a:rPr lang="en-US"/>
              <a:t> </a:t>
            </a:r>
            <a:r>
              <a:rPr lang="en-US" err="1"/>
              <a:t>några</a:t>
            </a:r>
            <a:r>
              <a:rPr lang="en-US"/>
              <a:t> </a:t>
            </a:r>
            <a:r>
              <a:rPr lang="en-US" err="1"/>
              <a:t>år</a:t>
            </a:r>
            <a:r>
              <a:rPr lang="en-US"/>
              <a:t> nu </a:t>
            </a:r>
            <a:r>
              <a:rPr lang="en-US" err="1"/>
              <a:t>och</a:t>
            </a:r>
            <a:r>
              <a:rPr lang="en-US"/>
              <a:t> det </a:t>
            </a:r>
            <a:r>
              <a:rPr lang="en-US" err="1"/>
              <a:t>går</a:t>
            </a:r>
            <a:r>
              <a:rPr lang="en-US"/>
              <a:t> </a:t>
            </a:r>
            <a:r>
              <a:rPr lang="en-US" err="1"/>
              <a:t>framåt</a:t>
            </a:r>
            <a:r>
              <a:rPr lang="en-US"/>
              <a:t>. </a:t>
            </a:r>
            <a:r>
              <a:rPr lang="en-US" err="1"/>
              <a:t>Är</a:t>
            </a:r>
            <a:r>
              <a:rPr lang="en-US"/>
              <a:t> </a:t>
            </a:r>
            <a:r>
              <a:rPr lang="en-US" err="1"/>
              <a:t>en</a:t>
            </a:r>
            <a:r>
              <a:rPr lang="en-US"/>
              <a:t> </a:t>
            </a:r>
            <a:r>
              <a:rPr lang="en-US" err="1"/>
              <a:t>perspektivförskjutning</a:t>
            </a:r>
            <a:r>
              <a:rPr lang="en-US"/>
              <a:t> </a:t>
            </a:r>
            <a:r>
              <a:rPr lang="en-US" err="1"/>
              <a:t>i</a:t>
            </a:r>
            <a:r>
              <a:rPr lang="en-US"/>
              <a:t> </a:t>
            </a:r>
            <a:r>
              <a:rPr lang="en-US" err="1"/>
              <a:t>hur</a:t>
            </a:r>
            <a:r>
              <a:rPr lang="en-US"/>
              <a:t> vi ser </a:t>
            </a:r>
            <a:r>
              <a:rPr lang="en-US" err="1"/>
              <a:t>på</a:t>
            </a:r>
            <a:r>
              <a:rPr lang="en-US"/>
              <a:t> </a:t>
            </a:r>
            <a:r>
              <a:rPr lang="en-US" err="1"/>
              <a:t>vårt</a:t>
            </a:r>
            <a:r>
              <a:rPr lang="en-US"/>
              <a:t> </a:t>
            </a:r>
            <a:r>
              <a:rPr lang="en-US" err="1"/>
              <a:t>uppdrag</a:t>
            </a:r>
            <a:r>
              <a:rPr lang="en-US"/>
              <a:t>. </a:t>
            </a:r>
            <a:r>
              <a:rPr lang="en-US" err="1"/>
              <a:t>Kulturförändring</a:t>
            </a:r>
            <a:r>
              <a:rPr lang="en-US"/>
              <a:t>. För </a:t>
            </a:r>
            <a:r>
              <a:rPr lang="en-US" err="1"/>
              <a:t>enskilda</a:t>
            </a:r>
            <a:r>
              <a:rPr lang="en-US"/>
              <a:t> </a:t>
            </a:r>
            <a:r>
              <a:rPr lang="en-US" err="1"/>
              <a:t>medarbetare</a:t>
            </a:r>
            <a:r>
              <a:rPr lang="en-US"/>
              <a:t> </a:t>
            </a:r>
            <a:r>
              <a:rPr lang="en-US" err="1"/>
              <a:t>kan</a:t>
            </a:r>
            <a:r>
              <a:rPr lang="en-US"/>
              <a:t> det </a:t>
            </a:r>
            <a:r>
              <a:rPr lang="en-US" err="1"/>
              <a:t>innebära</a:t>
            </a:r>
            <a:r>
              <a:rPr lang="en-US"/>
              <a:t> </a:t>
            </a:r>
            <a:r>
              <a:rPr lang="en-US" err="1"/>
              <a:t>att</a:t>
            </a:r>
            <a:r>
              <a:rPr lang="en-US"/>
              <a:t> </a:t>
            </a:r>
            <a:r>
              <a:rPr lang="en-US" err="1"/>
              <a:t>ändra</a:t>
            </a:r>
            <a:r>
              <a:rPr lang="en-US"/>
              <a:t> </a:t>
            </a:r>
            <a:r>
              <a:rPr lang="en-US" err="1"/>
              <a:t>hur</a:t>
            </a:r>
            <a:r>
              <a:rPr lang="en-US"/>
              <a:t> man ser </a:t>
            </a:r>
            <a:r>
              <a:rPr lang="en-US" err="1"/>
              <a:t>på</a:t>
            </a:r>
            <a:r>
              <a:rPr lang="en-US"/>
              <a:t> sin </a:t>
            </a:r>
            <a:r>
              <a:rPr lang="en-US" err="1"/>
              <a:t>yrkesidentitet</a:t>
            </a:r>
            <a:r>
              <a:rPr lang="en-US"/>
              <a:t>.</a:t>
            </a:r>
            <a:endParaRPr lang="en-US">
              <a:cs typeface="Calibri"/>
            </a:endParaRPr>
          </a:p>
          <a:p>
            <a:r>
              <a:rPr lang="en-US" err="1"/>
              <a:t>Jätteviktigt</a:t>
            </a:r>
            <a:r>
              <a:rPr lang="en-US"/>
              <a:t> </a:t>
            </a:r>
            <a:r>
              <a:rPr lang="en-US" err="1"/>
              <a:t>att</a:t>
            </a:r>
            <a:r>
              <a:rPr lang="en-US"/>
              <a:t> vi </a:t>
            </a:r>
            <a:r>
              <a:rPr lang="en-US" err="1"/>
              <a:t>fortsätter</a:t>
            </a:r>
            <a:r>
              <a:rPr lang="en-US"/>
              <a:t> det </a:t>
            </a:r>
            <a:r>
              <a:rPr lang="en-US" err="1"/>
              <a:t>här</a:t>
            </a:r>
            <a:r>
              <a:rPr lang="en-US"/>
              <a:t> </a:t>
            </a:r>
            <a:r>
              <a:rPr lang="en-US" err="1"/>
              <a:t>arbetet</a:t>
            </a:r>
            <a:r>
              <a:rPr lang="en-US"/>
              <a:t>.</a:t>
            </a:r>
            <a:endParaRPr lang="en-US">
              <a:cs typeface="Calibri"/>
            </a:endParaRPr>
          </a:p>
          <a:p>
            <a:r>
              <a:rPr lang="en-US"/>
              <a:t>För </a:t>
            </a:r>
            <a:r>
              <a:rPr lang="en-US" err="1"/>
              <a:t>oss</a:t>
            </a:r>
            <a:r>
              <a:rPr lang="en-US"/>
              <a:t> </a:t>
            </a:r>
            <a:r>
              <a:rPr lang="en-US" err="1"/>
              <a:t>som</a:t>
            </a:r>
            <a:r>
              <a:rPr lang="en-US"/>
              <a:t> </a:t>
            </a:r>
            <a:r>
              <a:rPr lang="en-US" err="1"/>
              <a:t>arbetar</a:t>
            </a:r>
            <a:r>
              <a:rPr lang="en-US"/>
              <a:t> med det </a:t>
            </a:r>
            <a:r>
              <a:rPr lang="en-US" err="1"/>
              <a:t>lagstiftnings</a:t>
            </a:r>
            <a:r>
              <a:rPr lang="en-US"/>
              <a:t>- </a:t>
            </a:r>
            <a:r>
              <a:rPr lang="en-US" err="1"/>
              <a:t>och</a:t>
            </a:r>
            <a:r>
              <a:rPr lang="en-US"/>
              <a:t> </a:t>
            </a:r>
            <a:r>
              <a:rPr lang="en-US" err="1"/>
              <a:t>kontrollfrågor</a:t>
            </a:r>
            <a:r>
              <a:rPr lang="en-US"/>
              <a:t> </a:t>
            </a:r>
            <a:r>
              <a:rPr lang="en-US" err="1"/>
              <a:t>innebär</a:t>
            </a:r>
            <a:r>
              <a:rPr lang="en-US"/>
              <a:t> </a:t>
            </a:r>
            <a:r>
              <a:rPr lang="en-US" err="1"/>
              <a:t>detta</a:t>
            </a:r>
            <a:r>
              <a:rPr lang="en-US"/>
              <a:t> </a:t>
            </a:r>
            <a:r>
              <a:rPr lang="en-US" err="1"/>
              <a:t>ett</a:t>
            </a:r>
            <a:r>
              <a:rPr lang="en-US"/>
              <a:t> </a:t>
            </a:r>
            <a:r>
              <a:rPr lang="en-US" err="1"/>
              <a:t>fortsatt</a:t>
            </a:r>
            <a:r>
              <a:rPr lang="en-US"/>
              <a:t> </a:t>
            </a:r>
            <a:r>
              <a:rPr lang="en-US" b="1" err="1"/>
              <a:t>fokus</a:t>
            </a:r>
            <a:r>
              <a:rPr lang="en-US" b="1"/>
              <a:t> </a:t>
            </a:r>
            <a:r>
              <a:rPr lang="en-US" b="1" err="1"/>
              <a:t>på</a:t>
            </a:r>
            <a:r>
              <a:rPr lang="en-US" b="1"/>
              <a:t> </a:t>
            </a:r>
            <a:r>
              <a:rPr lang="en-US" b="1" err="1"/>
              <a:t>att</a:t>
            </a:r>
            <a:r>
              <a:rPr lang="en-US" b="1"/>
              <a:t> </a:t>
            </a:r>
            <a:r>
              <a:rPr lang="en-US" b="1" err="1"/>
              <a:t>underlätta</a:t>
            </a:r>
            <a:r>
              <a:rPr lang="en-US" b="1"/>
              <a:t> för </a:t>
            </a:r>
            <a:r>
              <a:rPr lang="en-US" b="1" err="1"/>
              <a:t>företagen</a:t>
            </a:r>
            <a:r>
              <a:rPr lang="en-US"/>
              <a:t>. </a:t>
            </a:r>
            <a:r>
              <a:rPr lang="en-US" b="1" err="1"/>
              <a:t>Dags</a:t>
            </a:r>
            <a:r>
              <a:rPr lang="en-US" b="1"/>
              <a:t> </a:t>
            </a:r>
            <a:r>
              <a:rPr lang="en-US" b="1" err="1"/>
              <a:t>att</a:t>
            </a:r>
            <a:r>
              <a:rPr lang="en-US" b="1"/>
              <a:t> </a:t>
            </a:r>
            <a:r>
              <a:rPr lang="en-US" b="1" err="1"/>
              <a:t>involvera</a:t>
            </a:r>
            <a:r>
              <a:rPr lang="en-US" b="1"/>
              <a:t> </a:t>
            </a:r>
            <a:r>
              <a:rPr lang="en-US" b="1" err="1"/>
              <a:t>kommunerna</a:t>
            </a:r>
            <a:r>
              <a:rPr lang="en-US" b="1"/>
              <a:t> </a:t>
            </a:r>
            <a:r>
              <a:rPr lang="en-US" b="1" err="1"/>
              <a:t>och</a:t>
            </a:r>
            <a:r>
              <a:rPr lang="en-US" b="1"/>
              <a:t> </a:t>
            </a:r>
            <a:r>
              <a:rPr lang="en-US" b="1" err="1"/>
              <a:t>länsstyrelserna</a:t>
            </a:r>
            <a:r>
              <a:rPr lang="en-US" b="1"/>
              <a:t> </a:t>
            </a:r>
            <a:r>
              <a:rPr lang="en-US" b="1" err="1"/>
              <a:t>i</a:t>
            </a:r>
            <a:r>
              <a:rPr lang="en-US" b="1"/>
              <a:t> </a:t>
            </a:r>
            <a:r>
              <a:rPr lang="en-US" b="1" err="1"/>
              <a:t>högre</a:t>
            </a:r>
            <a:r>
              <a:rPr lang="en-US" b="1"/>
              <a:t> grad </a:t>
            </a:r>
            <a:r>
              <a:rPr lang="en-US" b="1" err="1"/>
              <a:t>i</a:t>
            </a:r>
            <a:r>
              <a:rPr lang="en-US" b="1"/>
              <a:t> </a:t>
            </a:r>
            <a:r>
              <a:rPr lang="en-US" b="1" err="1"/>
              <a:t>detta</a:t>
            </a:r>
            <a:r>
              <a:rPr lang="en-US"/>
              <a:t>. Det </a:t>
            </a:r>
            <a:r>
              <a:rPr lang="en-US" err="1"/>
              <a:t>är</a:t>
            </a:r>
            <a:r>
              <a:rPr lang="en-US"/>
              <a:t> </a:t>
            </a:r>
            <a:r>
              <a:rPr lang="en-US" err="1"/>
              <a:t>detta</a:t>
            </a:r>
            <a:r>
              <a:rPr lang="en-US"/>
              <a:t> </a:t>
            </a:r>
            <a:r>
              <a:rPr lang="en-US" err="1"/>
              <a:t>tryck</a:t>
            </a:r>
            <a:r>
              <a:rPr lang="en-US"/>
              <a:t> </a:t>
            </a:r>
            <a:r>
              <a:rPr lang="en-US" err="1"/>
              <a:t>som</a:t>
            </a:r>
            <a:r>
              <a:rPr lang="en-US"/>
              <a:t> </a:t>
            </a:r>
            <a:r>
              <a:rPr lang="en-US" err="1"/>
              <a:t>också</a:t>
            </a:r>
            <a:r>
              <a:rPr lang="en-US"/>
              <a:t> driver </a:t>
            </a:r>
            <a:r>
              <a:rPr lang="en-US" err="1"/>
              <a:t>arbetet</a:t>
            </a:r>
            <a:r>
              <a:rPr lang="en-US"/>
              <a:t> mot </a:t>
            </a:r>
            <a:r>
              <a:rPr lang="en-US" err="1"/>
              <a:t>en</a:t>
            </a:r>
            <a:r>
              <a:rPr lang="en-US"/>
              <a:t> </a:t>
            </a:r>
            <a:r>
              <a:rPr lang="en-US" err="1"/>
              <a:t>mer</a:t>
            </a:r>
            <a:r>
              <a:rPr lang="en-US"/>
              <a:t> </a:t>
            </a:r>
            <a:r>
              <a:rPr lang="en-US" err="1"/>
              <a:t>likvärdig</a:t>
            </a:r>
            <a:r>
              <a:rPr lang="en-US"/>
              <a:t> </a:t>
            </a:r>
            <a:r>
              <a:rPr lang="en-US" err="1"/>
              <a:t>kontroll</a:t>
            </a:r>
            <a:r>
              <a:rPr lang="en-US"/>
              <a:t>. Jag </a:t>
            </a:r>
            <a:r>
              <a:rPr lang="en-US" err="1"/>
              <a:t>tror</a:t>
            </a:r>
            <a:r>
              <a:rPr lang="en-US"/>
              <a:t> </a:t>
            </a:r>
            <a:r>
              <a:rPr lang="en-US" err="1"/>
              <a:t>att</a:t>
            </a:r>
            <a:r>
              <a:rPr lang="en-US"/>
              <a:t> vi </a:t>
            </a:r>
            <a:r>
              <a:rPr lang="en-US" err="1"/>
              <a:t>på</a:t>
            </a:r>
            <a:r>
              <a:rPr lang="en-US"/>
              <a:t> </a:t>
            </a:r>
            <a:r>
              <a:rPr lang="en-US" err="1"/>
              <a:t>sikt</a:t>
            </a:r>
            <a:r>
              <a:rPr lang="en-US"/>
              <a:t> </a:t>
            </a:r>
            <a:r>
              <a:rPr lang="en-US" err="1"/>
              <a:t>kan</a:t>
            </a:r>
            <a:r>
              <a:rPr lang="en-US"/>
              <a:t> </a:t>
            </a:r>
            <a:r>
              <a:rPr lang="en-US" err="1"/>
              <a:t>komma</a:t>
            </a:r>
            <a:r>
              <a:rPr lang="en-US"/>
              <a:t> </a:t>
            </a:r>
            <a:r>
              <a:rPr lang="en-US" err="1"/>
              <a:t>att</a:t>
            </a:r>
            <a:r>
              <a:rPr lang="en-US"/>
              <a:t> </a:t>
            </a:r>
            <a:r>
              <a:rPr lang="en-US" err="1"/>
              <a:t>få</a:t>
            </a:r>
            <a:r>
              <a:rPr lang="en-US"/>
              <a:t> </a:t>
            </a:r>
            <a:r>
              <a:rPr lang="en-US" err="1"/>
              <a:t>en</a:t>
            </a:r>
            <a:r>
              <a:rPr lang="en-US"/>
              <a:t> </a:t>
            </a:r>
            <a:r>
              <a:rPr lang="en-US" b="1" err="1"/>
              <a:t>diskussion</a:t>
            </a:r>
            <a:r>
              <a:rPr lang="en-US" b="1"/>
              <a:t> om </a:t>
            </a:r>
            <a:r>
              <a:rPr lang="en-US" b="1" err="1"/>
              <a:t>omfattningen</a:t>
            </a:r>
            <a:r>
              <a:rPr lang="en-US" b="1"/>
              <a:t> av </a:t>
            </a:r>
            <a:r>
              <a:rPr lang="en-US" b="1" err="1"/>
              <a:t>svensk</a:t>
            </a:r>
            <a:r>
              <a:rPr lang="en-US" b="1"/>
              <a:t> </a:t>
            </a:r>
            <a:r>
              <a:rPr lang="en-US" b="1" err="1"/>
              <a:t>kontroll</a:t>
            </a:r>
            <a:r>
              <a:rPr lang="en-US"/>
              <a:t>. </a:t>
            </a:r>
            <a:endParaRPr lang="en-US">
              <a:cs typeface="Calibri"/>
            </a:endParaRPr>
          </a:p>
          <a:p>
            <a:r>
              <a:rPr lang="en-US"/>
              <a:t>-</a:t>
            </a:r>
            <a:r>
              <a:rPr lang="en-US" err="1"/>
              <a:t>Mindre</a:t>
            </a:r>
            <a:r>
              <a:rPr lang="en-US"/>
              <a:t> </a:t>
            </a:r>
            <a:r>
              <a:rPr lang="en-US" err="1"/>
              <a:t>fokus</a:t>
            </a:r>
            <a:r>
              <a:rPr lang="en-US"/>
              <a:t> </a:t>
            </a:r>
            <a:r>
              <a:rPr lang="en-US" err="1"/>
              <a:t>på</a:t>
            </a:r>
            <a:r>
              <a:rPr lang="en-US"/>
              <a:t> </a:t>
            </a:r>
            <a:r>
              <a:rPr lang="en-US" err="1"/>
              <a:t>säkra</a:t>
            </a:r>
            <a:r>
              <a:rPr lang="en-US"/>
              <a:t> </a:t>
            </a:r>
            <a:r>
              <a:rPr lang="en-US" err="1"/>
              <a:t>livsmedel</a:t>
            </a:r>
            <a:r>
              <a:rPr lang="en-US"/>
              <a:t> </a:t>
            </a:r>
            <a:r>
              <a:rPr lang="en-US" err="1"/>
              <a:t>och</a:t>
            </a:r>
            <a:r>
              <a:rPr lang="en-US"/>
              <a:t> </a:t>
            </a:r>
            <a:r>
              <a:rPr lang="en-US" err="1"/>
              <a:t>större</a:t>
            </a:r>
            <a:r>
              <a:rPr lang="en-US"/>
              <a:t> </a:t>
            </a:r>
            <a:r>
              <a:rPr lang="en-US" err="1"/>
              <a:t>fokus</a:t>
            </a:r>
            <a:r>
              <a:rPr lang="en-US"/>
              <a:t> </a:t>
            </a:r>
            <a:r>
              <a:rPr lang="en-US" err="1"/>
              <a:t>på</a:t>
            </a:r>
            <a:r>
              <a:rPr lang="en-US"/>
              <a:t> </a:t>
            </a:r>
            <a:r>
              <a:rPr lang="en-US" err="1"/>
              <a:t>andra</a:t>
            </a:r>
            <a:r>
              <a:rPr lang="en-US"/>
              <a:t> </a:t>
            </a:r>
            <a:r>
              <a:rPr lang="en-US" err="1"/>
              <a:t>perspektiv</a:t>
            </a:r>
            <a:r>
              <a:rPr lang="en-US"/>
              <a:t>, </a:t>
            </a:r>
            <a:r>
              <a:rPr lang="en-US" err="1"/>
              <a:t>såsom</a:t>
            </a:r>
            <a:r>
              <a:rPr lang="en-US"/>
              <a:t> </a:t>
            </a:r>
            <a:r>
              <a:rPr lang="en-US" err="1"/>
              <a:t>redlighet</a:t>
            </a:r>
            <a:r>
              <a:rPr lang="en-US"/>
              <a:t>, </a:t>
            </a:r>
            <a:r>
              <a:rPr lang="en-US" err="1"/>
              <a:t>miljömässig</a:t>
            </a:r>
            <a:r>
              <a:rPr lang="en-US"/>
              <a:t> </a:t>
            </a:r>
            <a:r>
              <a:rPr lang="en-US" err="1"/>
              <a:t>och</a:t>
            </a:r>
            <a:r>
              <a:rPr lang="en-US"/>
              <a:t> social </a:t>
            </a:r>
            <a:r>
              <a:rPr lang="en-US" err="1"/>
              <a:t>hållbarhet</a:t>
            </a:r>
            <a:r>
              <a:rPr lang="en-US"/>
              <a:t>. Vi </a:t>
            </a:r>
            <a:r>
              <a:rPr lang="en-US" b="1" err="1"/>
              <a:t>behöver</a:t>
            </a:r>
            <a:r>
              <a:rPr lang="en-US" b="1"/>
              <a:t> </a:t>
            </a:r>
            <a:r>
              <a:rPr lang="en-US" b="1" err="1"/>
              <a:t>baka</a:t>
            </a:r>
            <a:r>
              <a:rPr lang="en-US" b="1"/>
              <a:t> in </a:t>
            </a:r>
            <a:r>
              <a:rPr lang="en-US" b="1" err="1"/>
              <a:t>hållbarhetsperspektiven</a:t>
            </a:r>
            <a:r>
              <a:rPr lang="en-US" b="1"/>
              <a:t> </a:t>
            </a:r>
            <a:r>
              <a:rPr lang="en-US"/>
              <a:t>– var </a:t>
            </a:r>
            <a:r>
              <a:rPr lang="en-US" err="1"/>
              <a:t>går</a:t>
            </a:r>
            <a:r>
              <a:rPr lang="en-US"/>
              <a:t> </a:t>
            </a:r>
            <a:r>
              <a:rPr lang="en-US" err="1"/>
              <a:t>gränsen</a:t>
            </a:r>
            <a:r>
              <a:rPr lang="en-US"/>
              <a:t> </a:t>
            </a:r>
            <a:r>
              <a:rPr lang="en-US" err="1"/>
              <a:t>mellan</a:t>
            </a:r>
            <a:r>
              <a:rPr lang="en-US"/>
              <a:t> </a:t>
            </a:r>
            <a:r>
              <a:rPr lang="en-US" err="1"/>
              <a:t>säkra</a:t>
            </a:r>
            <a:r>
              <a:rPr lang="en-US"/>
              <a:t> </a:t>
            </a:r>
            <a:r>
              <a:rPr lang="en-US" err="1"/>
              <a:t>livsmedel</a:t>
            </a:r>
            <a:r>
              <a:rPr lang="en-US"/>
              <a:t> </a:t>
            </a:r>
            <a:r>
              <a:rPr lang="en-US" err="1"/>
              <a:t>och</a:t>
            </a:r>
            <a:r>
              <a:rPr lang="en-US"/>
              <a:t> </a:t>
            </a:r>
            <a:r>
              <a:rPr lang="en-US" err="1"/>
              <a:t>miljömässighållbarhet</a:t>
            </a:r>
            <a:r>
              <a:rPr lang="en-US"/>
              <a:t>? </a:t>
            </a:r>
            <a:r>
              <a:rPr lang="en-US" err="1"/>
              <a:t>Kommissionen</a:t>
            </a:r>
            <a:r>
              <a:rPr lang="en-US"/>
              <a:t> </a:t>
            </a:r>
            <a:r>
              <a:rPr lang="en-US" err="1"/>
              <a:t>kommer</a:t>
            </a:r>
            <a:r>
              <a:rPr lang="en-US"/>
              <a:t> </a:t>
            </a:r>
            <a:r>
              <a:rPr lang="en-US" err="1"/>
              <a:t>troligen</a:t>
            </a:r>
            <a:r>
              <a:rPr lang="en-US"/>
              <a:t> </a:t>
            </a:r>
            <a:r>
              <a:rPr lang="en-US" err="1"/>
              <a:t>att</a:t>
            </a:r>
            <a:r>
              <a:rPr lang="en-US"/>
              <a:t> </a:t>
            </a:r>
            <a:r>
              <a:rPr lang="en-US" err="1"/>
              <a:t>lägga</a:t>
            </a:r>
            <a:r>
              <a:rPr lang="en-US"/>
              <a:t> </a:t>
            </a:r>
            <a:r>
              <a:rPr lang="en-US" err="1"/>
              <a:t>fram</a:t>
            </a:r>
            <a:r>
              <a:rPr lang="en-US"/>
              <a:t> </a:t>
            </a:r>
            <a:r>
              <a:rPr lang="en-US" err="1"/>
              <a:t>förslag</a:t>
            </a:r>
            <a:r>
              <a:rPr lang="en-US"/>
              <a:t> </a:t>
            </a:r>
            <a:r>
              <a:rPr lang="en-US" err="1"/>
              <a:t>på</a:t>
            </a:r>
            <a:r>
              <a:rPr lang="en-US"/>
              <a:t> </a:t>
            </a:r>
            <a:r>
              <a:rPr lang="en-US" err="1"/>
              <a:t>en</a:t>
            </a:r>
            <a:r>
              <a:rPr lang="en-US"/>
              <a:t> </a:t>
            </a:r>
            <a:r>
              <a:rPr lang="en-US" err="1"/>
              <a:t>hållbarhetslag</a:t>
            </a:r>
            <a:r>
              <a:rPr lang="en-US"/>
              <a:t> om </a:t>
            </a:r>
            <a:r>
              <a:rPr lang="en-US" err="1"/>
              <a:t>något</a:t>
            </a:r>
            <a:r>
              <a:rPr lang="en-US"/>
              <a:t> </a:t>
            </a:r>
            <a:r>
              <a:rPr lang="en-US" err="1"/>
              <a:t>år</a:t>
            </a:r>
            <a:r>
              <a:rPr lang="en-US"/>
              <a:t> </a:t>
            </a:r>
            <a:r>
              <a:rPr lang="en-US" err="1"/>
              <a:t>eller</a:t>
            </a:r>
            <a:r>
              <a:rPr lang="en-US"/>
              <a:t> </a:t>
            </a:r>
            <a:r>
              <a:rPr lang="en-US" err="1"/>
              <a:t>så</a:t>
            </a:r>
            <a:r>
              <a:rPr lang="en-US"/>
              <a:t>. </a:t>
            </a:r>
            <a:r>
              <a:rPr lang="en-US" err="1"/>
              <a:t>Här</a:t>
            </a:r>
            <a:r>
              <a:rPr lang="en-US"/>
              <a:t> </a:t>
            </a:r>
            <a:r>
              <a:rPr lang="en-US" err="1"/>
              <a:t>kommer</a:t>
            </a:r>
            <a:r>
              <a:rPr lang="en-US"/>
              <a:t> det </a:t>
            </a:r>
            <a:r>
              <a:rPr lang="en-US" err="1"/>
              <a:t>att</a:t>
            </a:r>
            <a:r>
              <a:rPr lang="en-US"/>
              <a:t> </a:t>
            </a:r>
            <a:r>
              <a:rPr lang="en-US" err="1"/>
              <a:t>krävas</a:t>
            </a:r>
            <a:r>
              <a:rPr lang="en-US"/>
              <a:t> </a:t>
            </a:r>
            <a:r>
              <a:rPr lang="en-US" b="1" err="1"/>
              <a:t>perspektivförskjutningar</a:t>
            </a:r>
            <a:r>
              <a:rPr lang="en-US" b="1"/>
              <a:t>.  </a:t>
            </a:r>
            <a:endParaRPr lang="en-US"/>
          </a:p>
          <a:p>
            <a:r>
              <a:rPr lang="en-US"/>
              <a:t>-</a:t>
            </a:r>
            <a:r>
              <a:rPr lang="en-US" err="1"/>
              <a:t>Omvärlden</a:t>
            </a:r>
            <a:r>
              <a:rPr lang="en-US"/>
              <a:t> </a:t>
            </a:r>
            <a:r>
              <a:rPr lang="en-US" err="1"/>
              <a:t>kommer</a:t>
            </a:r>
            <a:r>
              <a:rPr lang="en-US"/>
              <a:t> </a:t>
            </a:r>
            <a:r>
              <a:rPr lang="en-US" err="1"/>
              <a:t>att</a:t>
            </a:r>
            <a:r>
              <a:rPr lang="en-US"/>
              <a:t> </a:t>
            </a:r>
            <a:r>
              <a:rPr lang="en-US" err="1"/>
              <a:t>kräva</a:t>
            </a:r>
            <a:r>
              <a:rPr lang="en-US"/>
              <a:t> </a:t>
            </a:r>
            <a:r>
              <a:rPr lang="en-US" err="1"/>
              <a:t>att</a:t>
            </a:r>
            <a:r>
              <a:rPr lang="en-US"/>
              <a:t> </a:t>
            </a:r>
            <a:r>
              <a:rPr lang="en-US" err="1"/>
              <a:t>Livsmedelsverket</a:t>
            </a:r>
            <a:r>
              <a:rPr lang="en-US"/>
              <a:t> </a:t>
            </a:r>
            <a:r>
              <a:rPr lang="en-US" err="1"/>
              <a:t>blir</a:t>
            </a:r>
            <a:r>
              <a:rPr lang="en-US"/>
              <a:t> </a:t>
            </a:r>
            <a:r>
              <a:rPr lang="en-US" b="1" err="1"/>
              <a:t>mer</a:t>
            </a:r>
            <a:r>
              <a:rPr lang="en-US" b="1"/>
              <a:t> </a:t>
            </a:r>
            <a:r>
              <a:rPr lang="en-US" b="1" err="1"/>
              <a:t>snabbfotade</a:t>
            </a:r>
            <a:r>
              <a:rPr lang="en-US"/>
              <a:t>. </a:t>
            </a:r>
            <a:r>
              <a:rPr lang="en-US" err="1"/>
              <a:t>Då</a:t>
            </a:r>
            <a:r>
              <a:rPr lang="en-US"/>
              <a:t> </a:t>
            </a:r>
            <a:r>
              <a:rPr lang="en-US" b="1" err="1"/>
              <a:t>riskerar</a:t>
            </a:r>
            <a:r>
              <a:rPr lang="en-US" b="1"/>
              <a:t> vi dock </a:t>
            </a:r>
            <a:r>
              <a:rPr lang="en-US" b="1" err="1"/>
              <a:t>att</a:t>
            </a:r>
            <a:r>
              <a:rPr lang="en-US" b="1"/>
              <a:t> det </a:t>
            </a:r>
            <a:r>
              <a:rPr lang="en-US" b="1" err="1"/>
              <a:t>blir</a:t>
            </a:r>
            <a:r>
              <a:rPr lang="en-US" b="1"/>
              <a:t> </a:t>
            </a:r>
            <a:r>
              <a:rPr lang="en-US" b="1" err="1"/>
              <a:t>fel</a:t>
            </a:r>
            <a:r>
              <a:rPr lang="en-US" b="1"/>
              <a:t> </a:t>
            </a:r>
            <a:r>
              <a:rPr lang="en-US"/>
              <a:t>– </a:t>
            </a:r>
            <a:r>
              <a:rPr lang="en-US" err="1"/>
              <a:t>Vilket</a:t>
            </a:r>
            <a:r>
              <a:rPr lang="en-US"/>
              <a:t> </a:t>
            </a:r>
            <a:r>
              <a:rPr lang="en-US" err="1"/>
              <a:t>kan</a:t>
            </a:r>
            <a:r>
              <a:rPr lang="en-US"/>
              <a:t> </a:t>
            </a:r>
            <a:r>
              <a:rPr lang="en-US" err="1"/>
              <a:t>ge</a:t>
            </a:r>
            <a:r>
              <a:rPr lang="en-US"/>
              <a:t> </a:t>
            </a:r>
            <a:r>
              <a:rPr lang="en-US" err="1"/>
              <a:t>rättsliga</a:t>
            </a:r>
            <a:r>
              <a:rPr lang="en-US"/>
              <a:t> </a:t>
            </a:r>
            <a:r>
              <a:rPr lang="en-US" err="1"/>
              <a:t>och</a:t>
            </a:r>
            <a:r>
              <a:rPr lang="en-US"/>
              <a:t> </a:t>
            </a:r>
            <a:r>
              <a:rPr lang="en-US" err="1"/>
              <a:t>förtroendemässiga</a:t>
            </a:r>
            <a:r>
              <a:rPr lang="en-US"/>
              <a:t> </a:t>
            </a:r>
            <a:r>
              <a:rPr lang="en-US" b="1" err="1"/>
              <a:t>konsekvenser</a:t>
            </a:r>
            <a:r>
              <a:rPr lang="en-US" b="1"/>
              <a:t>.</a:t>
            </a:r>
            <a:r>
              <a:rPr lang="en-US"/>
              <a:t> (Nya </a:t>
            </a:r>
            <a:r>
              <a:rPr lang="en-US" err="1"/>
              <a:t>matvanor</a:t>
            </a:r>
            <a:r>
              <a:rPr lang="en-US"/>
              <a:t>, innovation, </a:t>
            </a:r>
            <a:r>
              <a:rPr lang="en-US" err="1"/>
              <a:t>klimatförändringar</a:t>
            </a:r>
            <a:r>
              <a:rPr lang="en-US"/>
              <a:t> mm </a:t>
            </a:r>
            <a:r>
              <a:rPr lang="en-US" err="1"/>
              <a:t>leder</a:t>
            </a:r>
            <a:r>
              <a:rPr lang="en-US"/>
              <a:t> till </a:t>
            </a:r>
            <a:r>
              <a:rPr lang="en-US" err="1"/>
              <a:t>nya</a:t>
            </a:r>
            <a:r>
              <a:rPr lang="en-US"/>
              <a:t> risker. </a:t>
            </a:r>
            <a:r>
              <a:rPr lang="en-US" err="1"/>
              <a:t>Här</a:t>
            </a:r>
            <a:r>
              <a:rPr lang="en-US"/>
              <a:t> </a:t>
            </a:r>
            <a:r>
              <a:rPr lang="en-US" err="1"/>
              <a:t>tenderar</a:t>
            </a:r>
            <a:r>
              <a:rPr lang="en-US"/>
              <a:t> vi </a:t>
            </a:r>
            <a:r>
              <a:rPr lang="en-US" err="1"/>
              <a:t>idag</a:t>
            </a:r>
            <a:r>
              <a:rPr lang="en-US"/>
              <a:t> </a:t>
            </a:r>
            <a:r>
              <a:rPr lang="en-US" err="1"/>
              <a:t>att</a:t>
            </a:r>
            <a:r>
              <a:rPr lang="en-US"/>
              <a:t> </a:t>
            </a:r>
            <a:r>
              <a:rPr lang="en-US" err="1"/>
              <a:t>bli</a:t>
            </a:r>
            <a:r>
              <a:rPr lang="en-US"/>
              <a:t> för </a:t>
            </a:r>
            <a:r>
              <a:rPr lang="en-US" err="1"/>
              <a:t>reaktiva</a:t>
            </a:r>
            <a:r>
              <a:rPr lang="en-US"/>
              <a:t>.)</a:t>
            </a:r>
            <a:endParaRPr lang="en-US">
              <a:cs typeface="Calibri"/>
            </a:endParaRPr>
          </a:p>
          <a:p>
            <a:r>
              <a:rPr lang="en-US" b="1" err="1"/>
              <a:t>Sprida</a:t>
            </a:r>
            <a:r>
              <a:rPr lang="en-US" b="1"/>
              <a:t> </a:t>
            </a:r>
            <a:r>
              <a:rPr lang="en-US" b="1" err="1"/>
              <a:t>kunskap</a:t>
            </a:r>
            <a:r>
              <a:rPr lang="en-US" b="1"/>
              <a:t> om </a:t>
            </a:r>
            <a:r>
              <a:rPr lang="en-US" b="1" err="1"/>
              <a:t>hur</a:t>
            </a:r>
            <a:r>
              <a:rPr lang="en-US" b="1"/>
              <a:t> vi </a:t>
            </a:r>
            <a:r>
              <a:rPr lang="en-US" b="1" err="1"/>
              <a:t>bygger</a:t>
            </a:r>
            <a:r>
              <a:rPr lang="en-US" b="1"/>
              <a:t> </a:t>
            </a:r>
            <a:r>
              <a:rPr lang="en-US" b="1" err="1"/>
              <a:t>upp</a:t>
            </a:r>
            <a:r>
              <a:rPr lang="en-US" b="1"/>
              <a:t> </a:t>
            </a:r>
            <a:r>
              <a:rPr lang="en-US" b="1" err="1"/>
              <a:t>försörjningsförmågan</a:t>
            </a:r>
            <a:r>
              <a:rPr lang="en-US" b="1"/>
              <a:t> av </a:t>
            </a:r>
            <a:r>
              <a:rPr lang="en-US" b="1" err="1"/>
              <a:t>livsmedel</a:t>
            </a:r>
            <a:r>
              <a:rPr lang="en-US" b="1"/>
              <a:t> </a:t>
            </a:r>
            <a:endParaRPr lang="en-US"/>
          </a:p>
          <a:p>
            <a:r>
              <a:rPr lang="en-US"/>
              <a:t>Vi </a:t>
            </a:r>
            <a:r>
              <a:rPr lang="en-US" err="1"/>
              <a:t>gör</a:t>
            </a:r>
            <a:r>
              <a:rPr lang="en-US"/>
              <a:t> </a:t>
            </a:r>
            <a:r>
              <a:rPr lang="en-US" err="1"/>
              <a:t>mycket</a:t>
            </a:r>
            <a:r>
              <a:rPr lang="en-US"/>
              <a:t> </a:t>
            </a:r>
            <a:r>
              <a:rPr lang="en-US" err="1"/>
              <a:t>inom</a:t>
            </a:r>
            <a:r>
              <a:rPr lang="en-US"/>
              <a:t> </a:t>
            </a:r>
            <a:r>
              <a:rPr lang="en-US" err="1"/>
              <a:t>civilt</a:t>
            </a:r>
            <a:r>
              <a:rPr lang="en-US"/>
              <a:t> </a:t>
            </a:r>
            <a:r>
              <a:rPr lang="en-US" err="1"/>
              <a:t>försvar</a:t>
            </a:r>
            <a:r>
              <a:rPr lang="en-US"/>
              <a:t> </a:t>
            </a:r>
            <a:r>
              <a:rPr lang="en-US" err="1"/>
              <a:t>och</a:t>
            </a:r>
            <a:r>
              <a:rPr lang="en-US"/>
              <a:t> </a:t>
            </a:r>
            <a:r>
              <a:rPr lang="en-US" err="1"/>
              <a:t>krisberedskap</a:t>
            </a:r>
            <a:r>
              <a:rPr lang="en-US"/>
              <a:t> </a:t>
            </a:r>
            <a:r>
              <a:rPr lang="en-US" err="1"/>
              <a:t>och</a:t>
            </a:r>
            <a:r>
              <a:rPr lang="en-US"/>
              <a:t> det </a:t>
            </a:r>
            <a:r>
              <a:rPr lang="en-US" err="1"/>
              <a:t>händer</a:t>
            </a:r>
            <a:r>
              <a:rPr lang="en-US"/>
              <a:t> </a:t>
            </a:r>
            <a:r>
              <a:rPr lang="en-US" err="1"/>
              <a:t>mycket</a:t>
            </a:r>
            <a:r>
              <a:rPr lang="en-US"/>
              <a:t> </a:t>
            </a:r>
            <a:r>
              <a:rPr lang="en-US" err="1"/>
              <a:t>och</a:t>
            </a:r>
            <a:r>
              <a:rPr lang="en-US"/>
              <a:t> </a:t>
            </a:r>
            <a:r>
              <a:rPr lang="en-US" err="1"/>
              <a:t>kommer</a:t>
            </a:r>
            <a:r>
              <a:rPr lang="en-US"/>
              <a:t> </a:t>
            </a:r>
            <a:r>
              <a:rPr lang="en-US" err="1"/>
              <a:t>att</a:t>
            </a:r>
            <a:r>
              <a:rPr lang="en-US"/>
              <a:t> </a:t>
            </a:r>
            <a:r>
              <a:rPr lang="en-US" err="1"/>
              <a:t>hända</a:t>
            </a:r>
            <a:r>
              <a:rPr lang="en-US"/>
              <a:t> </a:t>
            </a:r>
            <a:r>
              <a:rPr lang="en-US" err="1"/>
              <a:t>mycket</a:t>
            </a:r>
            <a:r>
              <a:rPr lang="en-US"/>
              <a:t>. </a:t>
            </a:r>
            <a:r>
              <a:rPr lang="en-US" err="1"/>
              <a:t>Många</a:t>
            </a:r>
            <a:r>
              <a:rPr lang="en-US"/>
              <a:t> </a:t>
            </a:r>
            <a:r>
              <a:rPr lang="en-US" err="1"/>
              <a:t>är</a:t>
            </a:r>
            <a:r>
              <a:rPr lang="en-US"/>
              <a:t> </a:t>
            </a:r>
            <a:r>
              <a:rPr lang="en-US" err="1"/>
              <a:t>intresserade</a:t>
            </a:r>
            <a:r>
              <a:rPr lang="en-US"/>
              <a:t> </a:t>
            </a:r>
            <a:r>
              <a:rPr lang="en-US" err="1"/>
              <a:t>och</a:t>
            </a:r>
            <a:r>
              <a:rPr lang="en-US"/>
              <a:t> </a:t>
            </a:r>
            <a:r>
              <a:rPr lang="en-US" err="1"/>
              <a:t>undrar</a:t>
            </a:r>
            <a:r>
              <a:rPr lang="en-US"/>
              <a:t>.</a:t>
            </a:r>
            <a:endParaRPr lang="en-US">
              <a:cs typeface="Calibri"/>
            </a:endParaRPr>
          </a:p>
          <a:p>
            <a:r>
              <a:rPr lang="en-US"/>
              <a:t>Vi ska </a:t>
            </a:r>
            <a:r>
              <a:rPr lang="en-US" err="1"/>
              <a:t>aktivt</a:t>
            </a:r>
            <a:r>
              <a:rPr lang="en-US"/>
              <a:t> </a:t>
            </a:r>
            <a:r>
              <a:rPr lang="en-US" err="1"/>
              <a:t>kommunicera</a:t>
            </a:r>
            <a:r>
              <a:rPr lang="en-US"/>
              <a:t> </a:t>
            </a:r>
            <a:r>
              <a:rPr lang="en-US" err="1"/>
              <a:t>vad</a:t>
            </a:r>
            <a:r>
              <a:rPr lang="en-US"/>
              <a:t> </a:t>
            </a:r>
            <a:r>
              <a:rPr lang="en-US" err="1"/>
              <a:t>som</a:t>
            </a:r>
            <a:r>
              <a:rPr lang="en-US"/>
              <a:t> </a:t>
            </a:r>
            <a:r>
              <a:rPr lang="en-US" err="1"/>
              <a:t>görs</a:t>
            </a:r>
            <a:r>
              <a:rPr lang="en-US"/>
              <a:t> </a:t>
            </a:r>
            <a:r>
              <a:rPr lang="en-US" err="1"/>
              <a:t>och</a:t>
            </a:r>
            <a:r>
              <a:rPr lang="en-US"/>
              <a:t> </a:t>
            </a:r>
            <a:r>
              <a:rPr lang="en-US" err="1"/>
              <a:t>vad</a:t>
            </a:r>
            <a:r>
              <a:rPr lang="en-US"/>
              <a:t> </a:t>
            </a:r>
            <a:r>
              <a:rPr lang="en-US" err="1"/>
              <a:t>som</a:t>
            </a:r>
            <a:r>
              <a:rPr lang="en-US"/>
              <a:t> </a:t>
            </a:r>
            <a:r>
              <a:rPr lang="en-US" err="1"/>
              <a:t>behöver</a:t>
            </a:r>
            <a:r>
              <a:rPr lang="en-US"/>
              <a:t> </a:t>
            </a:r>
            <a:r>
              <a:rPr lang="en-US" err="1"/>
              <a:t>göras</a:t>
            </a:r>
            <a:r>
              <a:rPr lang="en-US"/>
              <a:t> för </a:t>
            </a:r>
            <a:r>
              <a:rPr lang="en-US" err="1"/>
              <a:t>att</a:t>
            </a:r>
            <a:r>
              <a:rPr lang="en-US"/>
              <a:t> </a:t>
            </a:r>
            <a:r>
              <a:rPr lang="en-US" err="1"/>
              <a:t>bygga</a:t>
            </a:r>
            <a:r>
              <a:rPr lang="en-US"/>
              <a:t> det </a:t>
            </a:r>
            <a:r>
              <a:rPr lang="en-US" err="1"/>
              <a:t>civila</a:t>
            </a:r>
            <a:r>
              <a:rPr lang="en-US"/>
              <a:t> </a:t>
            </a:r>
            <a:r>
              <a:rPr lang="en-US" err="1"/>
              <a:t>försvaret</a:t>
            </a:r>
            <a:r>
              <a:rPr lang="en-US"/>
              <a:t>. Vi </a:t>
            </a:r>
            <a:r>
              <a:rPr lang="en-US" err="1"/>
              <a:t>behöver</a:t>
            </a:r>
            <a:r>
              <a:rPr lang="en-US"/>
              <a:t> ta </a:t>
            </a:r>
            <a:r>
              <a:rPr lang="en-US" err="1"/>
              <a:t>fram</a:t>
            </a:r>
            <a:r>
              <a:rPr lang="en-US"/>
              <a:t> </a:t>
            </a:r>
            <a:r>
              <a:rPr lang="en-US" err="1"/>
              <a:t>budskap</a:t>
            </a:r>
            <a:r>
              <a:rPr lang="en-US"/>
              <a:t>, visa </a:t>
            </a:r>
            <a:r>
              <a:rPr lang="en-US" err="1"/>
              <a:t>att</a:t>
            </a:r>
            <a:r>
              <a:rPr lang="en-US"/>
              <a:t> vi </a:t>
            </a:r>
            <a:r>
              <a:rPr lang="en-US" err="1"/>
              <a:t>leder</a:t>
            </a:r>
            <a:r>
              <a:rPr lang="en-US"/>
              <a:t> </a:t>
            </a:r>
            <a:r>
              <a:rPr lang="en-US" err="1"/>
              <a:t>arbetet</a:t>
            </a:r>
            <a:r>
              <a:rPr lang="en-US"/>
              <a:t> </a:t>
            </a:r>
            <a:r>
              <a:rPr lang="en-US" err="1"/>
              <a:t>och</a:t>
            </a:r>
            <a:r>
              <a:rPr lang="en-US"/>
              <a:t> </a:t>
            </a:r>
            <a:r>
              <a:rPr lang="en-US" err="1"/>
              <a:t>peka</a:t>
            </a:r>
            <a:r>
              <a:rPr lang="en-US"/>
              <a:t> </a:t>
            </a:r>
            <a:r>
              <a:rPr lang="en-US" err="1"/>
              <a:t>ut</a:t>
            </a:r>
            <a:r>
              <a:rPr lang="en-US"/>
              <a:t> </a:t>
            </a:r>
            <a:r>
              <a:rPr lang="en-US" err="1"/>
              <a:t>en</a:t>
            </a:r>
            <a:r>
              <a:rPr lang="en-US"/>
              <a:t> </a:t>
            </a:r>
            <a:r>
              <a:rPr lang="en-US" err="1"/>
              <a:t>gemensam</a:t>
            </a:r>
            <a:r>
              <a:rPr lang="en-US"/>
              <a:t> </a:t>
            </a:r>
            <a:r>
              <a:rPr lang="en-US" err="1"/>
              <a:t>riktning</a:t>
            </a:r>
            <a:r>
              <a:rPr lang="en-US"/>
              <a:t>. </a:t>
            </a:r>
            <a:r>
              <a:rPr lang="en-US" err="1"/>
              <a:t>Medborgare</a:t>
            </a:r>
            <a:r>
              <a:rPr lang="en-US"/>
              <a:t>, </a:t>
            </a:r>
            <a:r>
              <a:rPr lang="en-US" err="1"/>
              <a:t>näringsliv</a:t>
            </a:r>
            <a:r>
              <a:rPr lang="en-US"/>
              <a:t> </a:t>
            </a:r>
            <a:r>
              <a:rPr lang="en-US" err="1"/>
              <a:t>och</a:t>
            </a:r>
            <a:r>
              <a:rPr lang="en-US"/>
              <a:t> </a:t>
            </a:r>
            <a:r>
              <a:rPr lang="en-US" err="1"/>
              <a:t>myndigheter</a:t>
            </a:r>
            <a:r>
              <a:rPr lang="en-US"/>
              <a:t> ska </a:t>
            </a:r>
            <a:r>
              <a:rPr lang="en-US" err="1"/>
              <a:t>känna</a:t>
            </a:r>
            <a:r>
              <a:rPr lang="en-US"/>
              <a:t> </a:t>
            </a:r>
            <a:r>
              <a:rPr lang="en-US" err="1"/>
              <a:t>trygghet</a:t>
            </a:r>
            <a:r>
              <a:rPr lang="en-US"/>
              <a:t>, </a:t>
            </a:r>
            <a:r>
              <a:rPr lang="en-US" err="1"/>
              <a:t>förståelse</a:t>
            </a:r>
            <a:r>
              <a:rPr lang="en-US"/>
              <a:t> </a:t>
            </a:r>
            <a:r>
              <a:rPr lang="en-US" err="1"/>
              <a:t>och</a:t>
            </a:r>
            <a:r>
              <a:rPr lang="en-US"/>
              <a:t> </a:t>
            </a:r>
            <a:r>
              <a:rPr lang="en-US" err="1"/>
              <a:t>förtroende</a:t>
            </a:r>
            <a:r>
              <a:rPr lang="en-US"/>
              <a:t> för </a:t>
            </a:r>
            <a:r>
              <a:rPr lang="en-US" err="1"/>
              <a:t>oss</a:t>
            </a:r>
            <a:r>
              <a:rPr lang="en-US"/>
              <a:t>. </a:t>
            </a:r>
            <a:endParaRPr lang="en-US">
              <a:cs typeface="Calibri"/>
            </a:endParaRPr>
          </a:p>
          <a:p>
            <a:r>
              <a:rPr lang="en-US"/>
              <a:t>Vi ska </a:t>
            </a:r>
            <a:r>
              <a:rPr lang="en-US" err="1"/>
              <a:t>sätt</a:t>
            </a:r>
            <a:r>
              <a:rPr lang="en-US"/>
              <a:t> </a:t>
            </a:r>
            <a:r>
              <a:rPr lang="en-US" err="1"/>
              <a:t>agendan</a:t>
            </a:r>
            <a:r>
              <a:rPr lang="en-US"/>
              <a:t>.</a:t>
            </a:r>
            <a:endParaRPr lang="en-US">
              <a:cs typeface="Calibri"/>
            </a:endParaRPr>
          </a:p>
          <a:p>
            <a:r>
              <a:rPr lang="en-US" b="1" err="1"/>
              <a:t>Få</a:t>
            </a:r>
            <a:r>
              <a:rPr lang="en-US" b="1"/>
              <a:t> </a:t>
            </a:r>
            <a:r>
              <a:rPr lang="en-US" b="1" err="1"/>
              <a:t>upp</a:t>
            </a:r>
            <a:r>
              <a:rPr lang="en-US" b="1"/>
              <a:t> </a:t>
            </a:r>
            <a:r>
              <a:rPr lang="en-US" b="1" err="1"/>
              <a:t>betydelsen</a:t>
            </a:r>
            <a:r>
              <a:rPr lang="en-US" b="1"/>
              <a:t> av </a:t>
            </a:r>
            <a:r>
              <a:rPr lang="en-US" b="1" err="1"/>
              <a:t>en</a:t>
            </a:r>
            <a:r>
              <a:rPr lang="en-US" b="1"/>
              <a:t> </a:t>
            </a:r>
            <a:r>
              <a:rPr lang="en-US" b="1" err="1"/>
              <a:t>hälsosam</a:t>
            </a:r>
            <a:r>
              <a:rPr lang="en-US" b="1"/>
              <a:t> </a:t>
            </a:r>
            <a:r>
              <a:rPr lang="en-US" b="1" err="1"/>
              <a:t>och</a:t>
            </a:r>
            <a:r>
              <a:rPr lang="en-US" b="1"/>
              <a:t> </a:t>
            </a:r>
            <a:r>
              <a:rPr lang="en-US" b="1" err="1"/>
              <a:t>hållbar</a:t>
            </a:r>
            <a:r>
              <a:rPr lang="en-US" b="1"/>
              <a:t> </a:t>
            </a:r>
            <a:r>
              <a:rPr lang="en-US" b="1" err="1"/>
              <a:t>livsmedelskonsumtion</a:t>
            </a:r>
            <a:r>
              <a:rPr lang="en-US" b="1"/>
              <a:t> </a:t>
            </a:r>
            <a:r>
              <a:rPr lang="en-US" b="1" err="1"/>
              <a:t>på</a:t>
            </a:r>
            <a:r>
              <a:rPr lang="en-US" b="1"/>
              <a:t> </a:t>
            </a:r>
            <a:r>
              <a:rPr lang="en-US" b="1" err="1"/>
              <a:t>agendan</a:t>
            </a:r>
            <a:endParaRPr lang="en-US" err="1"/>
          </a:p>
          <a:p>
            <a:r>
              <a:rPr lang="en-US"/>
              <a:t>Vi </a:t>
            </a:r>
            <a:r>
              <a:rPr lang="en-US" err="1"/>
              <a:t>kan</a:t>
            </a:r>
            <a:r>
              <a:rPr lang="en-US"/>
              <a:t> </a:t>
            </a:r>
            <a:r>
              <a:rPr lang="en-US" err="1"/>
              <a:t>få</a:t>
            </a:r>
            <a:r>
              <a:rPr lang="en-US"/>
              <a:t> </a:t>
            </a:r>
            <a:r>
              <a:rPr lang="en-US" err="1"/>
              <a:t>ut</a:t>
            </a:r>
            <a:r>
              <a:rPr lang="en-US"/>
              <a:t> </a:t>
            </a:r>
            <a:r>
              <a:rPr lang="en-US" err="1"/>
              <a:t>mer</a:t>
            </a:r>
            <a:r>
              <a:rPr lang="en-US"/>
              <a:t> av </a:t>
            </a:r>
            <a:r>
              <a:rPr lang="en-US" err="1"/>
              <a:t>allt</a:t>
            </a:r>
            <a:r>
              <a:rPr lang="en-US"/>
              <a:t> vi vet, </a:t>
            </a:r>
            <a:r>
              <a:rPr lang="en-US" err="1"/>
              <a:t>resultat</a:t>
            </a:r>
            <a:r>
              <a:rPr lang="en-US"/>
              <a:t> av </a:t>
            </a:r>
            <a:r>
              <a:rPr lang="en-US" err="1"/>
              <a:t>undersökningar</a:t>
            </a:r>
            <a:r>
              <a:rPr lang="en-US"/>
              <a:t>, </a:t>
            </a:r>
            <a:r>
              <a:rPr lang="en-US" err="1"/>
              <a:t>kunskapssammanställningar</a:t>
            </a:r>
            <a:r>
              <a:rPr lang="en-US"/>
              <a:t>. Vi ska </a:t>
            </a:r>
            <a:r>
              <a:rPr lang="en-US" err="1"/>
              <a:t>på</a:t>
            </a:r>
            <a:r>
              <a:rPr lang="en-US"/>
              <a:t> </a:t>
            </a:r>
            <a:r>
              <a:rPr lang="en-US" err="1"/>
              <a:t>ett</a:t>
            </a:r>
            <a:r>
              <a:rPr lang="en-US"/>
              <a:t> </a:t>
            </a:r>
            <a:r>
              <a:rPr lang="en-US" err="1"/>
              <a:t>kraftfullt</a:t>
            </a:r>
            <a:r>
              <a:rPr lang="en-US"/>
              <a:t> </a:t>
            </a:r>
            <a:r>
              <a:rPr lang="en-US" err="1"/>
              <a:t>sätt</a:t>
            </a:r>
            <a:r>
              <a:rPr lang="en-US"/>
              <a:t> </a:t>
            </a:r>
            <a:r>
              <a:rPr lang="en-US" err="1"/>
              <a:t>lyfta</a:t>
            </a:r>
            <a:r>
              <a:rPr lang="en-US"/>
              <a:t> </a:t>
            </a:r>
            <a:r>
              <a:rPr lang="en-US" err="1"/>
              <a:t>fram</a:t>
            </a:r>
            <a:r>
              <a:rPr lang="en-US"/>
              <a:t> </a:t>
            </a:r>
            <a:r>
              <a:rPr lang="en-US" err="1"/>
              <a:t>hur</a:t>
            </a:r>
            <a:r>
              <a:rPr lang="en-US"/>
              <a:t> </a:t>
            </a:r>
            <a:r>
              <a:rPr lang="en-US" err="1"/>
              <a:t>vår</a:t>
            </a:r>
            <a:r>
              <a:rPr lang="en-US"/>
              <a:t> </a:t>
            </a:r>
            <a:r>
              <a:rPr lang="en-US" err="1"/>
              <a:t>nuvarande</a:t>
            </a:r>
            <a:r>
              <a:rPr lang="en-US"/>
              <a:t> </a:t>
            </a:r>
            <a:r>
              <a:rPr lang="en-US" err="1"/>
              <a:t>livsmedelskonsumtion</a:t>
            </a:r>
            <a:r>
              <a:rPr lang="en-US"/>
              <a:t> </a:t>
            </a:r>
            <a:r>
              <a:rPr lang="en-US" err="1"/>
              <a:t>påverkar</a:t>
            </a:r>
            <a:r>
              <a:rPr lang="en-US"/>
              <a:t> </a:t>
            </a:r>
            <a:r>
              <a:rPr lang="en-US" err="1"/>
              <a:t>hälsa</a:t>
            </a:r>
            <a:r>
              <a:rPr lang="en-US"/>
              <a:t> </a:t>
            </a:r>
            <a:r>
              <a:rPr lang="en-US" err="1"/>
              <a:t>och</a:t>
            </a:r>
            <a:r>
              <a:rPr lang="en-US"/>
              <a:t> </a:t>
            </a:r>
            <a:r>
              <a:rPr lang="en-US" err="1"/>
              <a:t>miljö</a:t>
            </a:r>
            <a:r>
              <a:rPr lang="en-US"/>
              <a:t>. Vi ska </a:t>
            </a:r>
            <a:r>
              <a:rPr lang="en-US" err="1"/>
              <a:t>aktivt</a:t>
            </a:r>
            <a:r>
              <a:rPr lang="en-US"/>
              <a:t> </a:t>
            </a:r>
            <a:r>
              <a:rPr lang="en-US" err="1"/>
              <a:t>och</a:t>
            </a:r>
            <a:r>
              <a:rPr lang="en-US"/>
              <a:t> </a:t>
            </a:r>
            <a:r>
              <a:rPr lang="en-US" err="1"/>
              <a:t>snabbt</a:t>
            </a:r>
            <a:r>
              <a:rPr lang="en-US"/>
              <a:t> </a:t>
            </a:r>
            <a:r>
              <a:rPr lang="en-US" err="1"/>
              <a:t>sprida</a:t>
            </a:r>
            <a:r>
              <a:rPr lang="en-US"/>
              <a:t> </a:t>
            </a:r>
            <a:r>
              <a:rPr lang="en-US" err="1"/>
              <a:t>kunskap</a:t>
            </a:r>
            <a:r>
              <a:rPr lang="en-US"/>
              <a:t> om </a:t>
            </a:r>
            <a:r>
              <a:rPr lang="en-US" err="1"/>
              <a:t>våra</a:t>
            </a:r>
            <a:r>
              <a:rPr lang="en-US"/>
              <a:t> </a:t>
            </a:r>
            <a:r>
              <a:rPr lang="en-US" err="1"/>
              <a:t>och</a:t>
            </a:r>
            <a:r>
              <a:rPr lang="en-US"/>
              <a:t> </a:t>
            </a:r>
            <a:r>
              <a:rPr lang="en-US" err="1"/>
              <a:t>forskningens</a:t>
            </a:r>
            <a:r>
              <a:rPr lang="en-US"/>
              <a:t> </a:t>
            </a:r>
            <a:r>
              <a:rPr lang="en-US" err="1"/>
              <a:t>resultat</a:t>
            </a:r>
            <a:r>
              <a:rPr lang="en-US"/>
              <a:t>. Vi ska ha </a:t>
            </a:r>
            <a:r>
              <a:rPr lang="en-US" err="1"/>
              <a:t>fokus</a:t>
            </a:r>
            <a:r>
              <a:rPr lang="en-US"/>
              <a:t> </a:t>
            </a:r>
            <a:r>
              <a:rPr lang="en-US" err="1"/>
              <a:t>på</a:t>
            </a:r>
            <a:r>
              <a:rPr lang="en-US"/>
              <a:t> </a:t>
            </a:r>
            <a:r>
              <a:rPr lang="en-US" err="1"/>
              <a:t>hälsa</a:t>
            </a:r>
            <a:r>
              <a:rPr lang="en-US"/>
              <a:t> </a:t>
            </a:r>
            <a:r>
              <a:rPr lang="en-US" err="1"/>
              <a:t>och</a:t>
            </a:r>
            <a:r>
              <a:rPr lang="en-US"/>
              <a:t> </a:t>
            </a:r>
            <a:r>
              <a:rPr lang="en-US" err="1"/>
              <a:t>miljö</a:t>
            </a:r>
            <a:r>
              <a:rPr lang="en-US"/>
              <a:t>, </a:t>
            </a:r>
            <a:r>
              <a:rPr lang="en-US" err="1"/>
              <a:t>socioekonomiska</a:t>
            </a:r>
            <a:r>
              <a:rPr lang="en-US"/>
              <a:t> </a:t>
            </a:r>
            <a:r>
              <a:rPr lang="en-US" err="1"/>
              <a:t>skillnader</a:t>
            </a:r>
            <a:r>
              <a:rPr lang="en-US"/>
              <a:t> </a:t>
            </a:r>
            <a:r>
              <a:rPr lang="en-US" err="1"/>
              <a:t>samt</a:t>
            </a:r>
            <a:r>
              <a:rPr lang="en-US"/>
              <a:t> barn </a:t>
            </a:r>
            <a:r>
              <a:rPr lang="en-US" err="1"/>
              <a:t>och</a:t>
            </a:r>
            <a:r>
              <a:rPr lang="en-US"/>
              <a:t> </a:t>
            </a:r>
            <a:r>
              <a:rPr lang="en-US" err="1"/>
              <a:t>unga</a:t>
            </a:r>
            <a:r>
              <a:rPr lang="en-US"/>
              <a:t>. </a:t>
            </a:r>
            <a:endParaRPr lang="en-US">
              <a:cs typeface="Calibri"/>
            </a:endParaRPr>
          </a:p>
          <a:p>
            <a:r>
              <a:rPr lang="en-US" b="1"/>
              <a:t>Vara </a:t>
            </a:r>
            <a:r>
              <a:rPr lang="en-US" b="1" err="1"/>
              <a:t>modiga</a:t>
            </a:r>
            <a:r>
              <a:rPr lang="en-US" b="1"/>
              <a:t> </a:t>
            </a:r>
            <a:r>
              <a:rPr lang="en-US" b="1" err="1"/>
              <a:t>och</a:t>
            </a:r>
            <a:r>
              <a:rPr lang="en-US" b="1"/>
              <a:t> </a:t>
            </a:r>
            <a:r>
              <a:rPr lang="en-US" b="1" err="1"/>
              <a:t>att</a:t>
            </a:r>
            <a:r>
              <a:rPr lang="en-US" b="1"/>
              <a:t> </a:t>
            </a:r>
            <a:r>
              <a:rPr lang="en-US" b="1" err="1"/>
              <a:t>använda</a:t>
            </a:r>
            <a:r>
              <a:rPr lang="en-US" b="1"/>
              <a:t> </a:t>
            </a:r>
            <a:r>
              <a:rPr lang="en-US" b="1" err="1"/>
              <a:t>innovativa</a:t>
            </a:r>
            <a:r>
              <a:rPr lang="en-US" b="1"/>
              <a:t> </a:t>
            </a:r>
            <a:r>
              <a:rPr lang="en-US" b="1" err="1"/>
              <a:t>arbetssätt</a:t>
            </a:r>
            <a:r>
              <a:rPr lang="en-US" b="1"/>
              <a:t> </a:t>
            </a:r>
            <a:endParaRPr lang="en-US"/>
          </a:p>
          <a:p>
            <a:r>
              <a:rPr lang="en-US"/>
              <a:t>För </a:t>
            </a:r>
            <a:r>
              <a:rPr lang="en-US" err="1"/>
              <a:t>att</a:t>
            </a:r>
            <a:r>
              <a:rPr lang="en-US"/>
              <a:t> </a:t>
            </a:r>
            <a:r>
              <a:rPr lang="en-US" err="1"/>
              <a:t>nå</a:t>
            </a:r>
            <a:r>
              <a:rPr lang="en-US"/>
              <a:t> </a:t>
            </a:r>
            <a:r>
              <a:rPr lang="en-US" err="1"/>
              <a:t>våra</a:t>
            </a:r>
            <a:r>
              <a:rPr lang="en-US"/>
              <a:t> </a:t>
            </a:r>
            <a:r>
              <a:rPr lang="en-US" err="1"/>
              <a:t>mål</a:t>
            </a:r>
            <a:r>
              <a:rPr lang="en-US"/>
              <a:t> </a:t>
            </a:r>
            <a:r>
              <a:rPr lang="en-US" err="1"/>
              <a:t>måste</a:t>
            </a:r>
            <a:r>
              <a:rPr lang="en-US"/>
              <a:t> vi </a:t>
            </a:r>
            <a:r>
              <a:rPr lang="en-US" err="1"/>
              <a:t>vara</a:t>
            </a:r>
            <a:r>
              <a:rPr lang="en-US"/>
              <a:t> </a:t>
            </a:r>
            <a:r>
              <a:rPr lang="en-US" err="1"/>
              <a:t>innovativa</a:t>
            </a:r>
            <a:r>
              <a:rPr lang="en-US"/>
              <a:t>. Det </a:t>
            </a:r>
            <a:r>
              <a:rPr lang="en-US" err="1"/>
              <a:t>kräver</a:t>
            </a:r>
            <a:r>
              <a:rPr lang="en-US"/>
              <a:t> </a:t>
            </a:r>
            <a:r>
              <a:rPr lang="en-US" err="1"/>
              <a:t>nyfikenhet</a:t>
            </a:r>
            <a:r>
              <a:rPr lang="en-US"/>
              <a:t> </a:t>
            </a:r>
            <a:r>
              <a:rPr lang="en-US" err="1"/>
              <a:t>och</a:t>
            </a:r>
            <a:r>
              <a:rPr lang="en-US"/>
              <a:t> </a:t>
            </a:r>
            <a:r>
              <a:rPr lang="en-US" err="1"/>
              <a:t>lyhördhet</a:t>
            </a:r>
            <a:r>
              <a:rPr lang="en-US"/>
              <a:t> för </a:t>
            </a:r>
            <a:r>
              <a:rPr lang="en-US" err="1"/>
              <a:t>målgruppernas</a:t>
            </a:r>
            <a:r>
              <a:rPr lang="en-US"/>
              <a:t> </a:t>
            </a:r>
            <a:r>
              <a:rPr lang="en-US" err="1"/>
              <a:t>behov</a:t>
            </a:r>
            <a:r>
              <a:rPr lang="en-US"/>
              <a:t>, mod </a:t>
            </a:r>
            <a:r>
              <a:rPr lang="en-US" err="1"/>
              <a:t>att</a:t>
            </a:r>
            <a:r>
              <a:rPr lang="en-US"/>
              <a:t> </a:t>
            </a:r>
            <a:r>
              <a:rPr lang="en-US" err="1"/>
              <a:t>föreslå</a:t>
            </a:r>
            <a:r>
              <a:rPr lang="en-US"/>
              <a:t> </a:t>
            </a:r>
            <a:r>
              <a:rPr lang="en-US" err="1"/>
              <a:t>nya</a:t>
            </a:r>
            <a:r>
              <a:rPr lang="en-US"/>
              <a:t> </a:t>
            </a:r>
            <a:r>
              <a:rPr lang="en-US" err="1"/>
              <a:t>idéer</a:t>
            </a:r>
            <a:r>
              <a:rPr lang="en-US"/>
              <a:t> </a:t>
            </a:r>
            <a:r>
              <a:rPr lang="en-US" err="1"/>
              <a:t>samt</a:t>
            </a:r>
            <a:r>
              <a:rPr lang="en-US"/>
              <a:t> </a:t>
            </a:r>
            <a:r>
              <a:rPr lang="en-US" err="1"/>
              <a:t>möjligheter</a:t>
            </a:r>
            <a:r>
              <a:rPr lang="en-US"/>
              <a:t> </a:t>
            </a:r>
            <a:r>
              <a:rPr lang="en-US" err="1"/>
              <a:t>att</a:t>
            </a:r>
            <a:r>
              <a:rPr lang="en-US"/>
              <a:t> </a:t>
            </a:r>
            <a:r>
              <a:rPr lang="en-US" err="1"/>
              <a:t>testa</a:t>
            </a:r>
            <a:r>
              <a:rPr lang="en-US"/>
              <a:t>, </a:t>
            </a:r>
            <a:r>
              <a:rPr lang="en-US" err="1"/>
              <a:t>göra</a:t>
            </a:r>
            <a:r>
              <a:rPr lang="en-US"/>
              <a:t> om </a:t>
            </a:r>
            <a:r>
              <a:rPr lang="en-US" err="1"/>
              <a:t>och</a:t>
            </a:r>
            <a:r>
              <a:rPr lang="en-US"/>
              <a:t> </a:t>
            </a:r>
            <a:r>
              <a:rPr lang="en-US" err="1"/>
              <a:t>hitta</a:t>
            </a:r>
            <a:r>
              <a:rPr lang="en-US"/>
              <a:t> </a:t>
            </a:r>
            <a:r>
              <a:rPr lang="en-US" err="1"/>
              <a:t>rätt</a:t>
            </a:r>
            <a:r>
              <a:rPr lang="en-US"/>
              <a:t>. </a:t>
            </a:r>
            <a:endParaRPr lang="en-US">
              <a:cs typeface="Calibri"/>
            </a:endParaRPr>
          </a:p>
          <a:p>
            <a:r>
              <a:rPr lang="en-US"/>
              <a:t>Vi </a:t>
            </a:r>
            <a:r>
              <a:rPr lang="en-US" err="1"/>
              <a:t>har</a:t>
            </a:r>
            <a:r>
              <a:rPr lang="en-US"/>
              <a:t> </a:t>
            </a:r>
            <a:r>
              <a:rPr lang="en-US" err="1"/>
              <a:t>tre</a:t>
            </a:r>
            <a:r>
              <a:rPr lang="en-US"/>
              <a:t> </a:t>
            </a:r>
            <a:r>
              <a:rPr lang="en-US" err="1"/>
              <a:t>prioriterade</a:t>
            </a:r>
            <a:r>
              <a:rPr lang="en-US"/>
              <a:t> </a:t>
            </a:r>
            <a:r>
              <a:rPr lang="en-US" err="1"/>
              <a:t>områden</a:t>
            </a:r>
            <a:r>
              <a:rPr lang="en-US"/>
              <a:t> för </a:t>
            </a:r>
            <a:r>
              <a:rPr lang="en-US" err="1"/>
              <a:t>innovationsarbetet</a:t>
            </a:r>
            <a:r>
              <a:rPr lang="en-US"/>
              <a:t>. Det </a:t>
            </a:r>
            <a:r>
              <a:rPr lang="en-US" err="1"/>
              <a:t>är</a:t>
            </a:r>
            <a:r>
              <a:rPr lang="en-US"/>
              <a:t> </a:t>
            </a:r>
            <a:r>
              <a:rPr lang="en-US" err="1"/>
              <a:t>områden</a:t>
            </a:r>
            <a:r>
              <a:rPr lang="en-US"/>
              <a:t> </a:t>
            </a:r>
            <a:r>
              <a:rPr lang="en-US" err="1"/>
              <a:t>där</a:t>
            </a:r>
            <a:r>
              <a:rPr lang="en-US"/>
              <a:t> vi med </a:t>
            </a:r>
            <a:r>
              <a:rPr lang="en-US" err="1"/>
              <a:t>nyfikenhet</a:t>
            </a:r>
            <a:r>
              <a:rPr lang="en-US"/>
              <a:t> </a:t>
            </a:r>
            <a:r>
              <a:rPr lang="en-US" err="1"/>
              <a:t>utforskar</a:t>
            </a:r>
            <a:r>
              <a:rPr lang="en-US"/>
              <a:t> </a:t>
            </a:r>
            <a:r>
              <a:rPr lang="en-US" err="1"/>
              <a:t>nuläget</a:t>
            </a:r>
            <a:r>
              <a:rPr lang="en-US"/>
              <a:t>, </a:t>
            </a:r>
            <a:r>
              <a:rPr lang="en-US" err="1"/>
              <a:t>inte</a:t>
            </a:r>
            <a:r>
              <a:rPr lang="en-US"/>
              <a:t> </a:t>
            </a:r>
            <a:r>
              <a:rPr lang="en-US" err="1"/>
              <a:t>linjära</a:t>
            </a:r>
            <a:r>
              <a:rPr lang="en-US"/>
              <a:t> </a:t>
            </a:r>
            <a:r>
              <a:rPr lang="en-US" err="1"/>
              <a:t>projekt</a:t>
            </a:r>
            <a:r>
              <a:rPr lang="en-US"/>
              <a:t> med </a:t>
            </a:r>
            <a:r>
              <a:rPr lang="en-US" err="1"/>
              <a:t>fastställda</a:t>
            </a:r>
            <a:r>
              <a:rPr lang="en-US"/>
              <a:t> </a:t>
            </a:r>
            <a:r>
              <a:rPr lang="en-US" err="1"/>
              <a:t>mål</a:t>
            </a:r>
            <a:r>
              <a:rPr lang="en-US"/>
              <a:t>. </a:t>
            </a:r>
            <a:r>
              <a:rPr lang="en-US" err="1"/>
              <a:t>Syftar</a:t>
            </a:r>
            <a:r>
              <a:rPr lang="en-US"/>
              <a:t> till </a:t>
            </a:r>
            <a:r>
              <a:rPr lang="en-US" err="1"/>
              <a:t>att</a:t>
            </a:r>
            <a:r>
              <a:rPr lang="en-US"/>
              <a:t> </a:t>
            </a:r>
            <a:r>
              <a:rPr lang="en-US" err="1"/>
              <a:t>bygga</a:t>
            </a:r>
            <a:r>
              <a:rPr lang="en-US"/>
              <a:t> </a:t>
            </a:r>
            <a:r>
              <a:rPr lang="en-US" err="1"/>
              <a:t>ett</a:t>
            </a:r>
            <a:r>
              <a:rPr lang="en-US"/>
              <a:t> </a:t>
            </a:r>
            <a:r>
              <a:rPr lang="en-US" err="1"/>
              <a:t>gemensamt</a:t>
            </a:r>
            <a:r>
              <a:rPr lang="en-US"/>
              <a:t> </a:t>
            </a:r>
            <a:r>
              <a:rPr lang="en-US" err="1"/>
              <a:t>lärande</a:t>
            </a:r>
            <a:r>
              <a:rPr lang="en-US"/>
              <a:t>, </a:t>
            </a:r>
            <a:r>
              <a:rPr lang="en-US" err="1"/>
              <a:t>nya</a:t>
            </a:r>
            <a:r>
              <a:rPr lang="en-US"/>
              <a:t> </a:t>
            </a:r>
            <a:r>
              <a:rPr lang="en-US" err="1"/>
              <a:t>logiker</a:t>
            </a:r>
            <a:r>
              <a:rPr lang="en-US"/>
              <a:t> </a:t>
            </a:r>
            <a:r>
              <a:rPr lang="en-US" err="1"/>
              <a:t>och</a:t>
            </a:r>
            <a:r>
              <a:rPr lang="en-US"/>
              <a:t> </a:t>
            </a:r>
            <a:r>
              <a:rPr lang="en-US" err="1"/>
              <a:t>förstå</a:t>
            </a:r>
            <a:r>
              <a:rPr lang="en-US"/>
              <a:t> </a:t>
            </a:r>
            <a:r>
              <a:rPr lang="en-US" err="1"/>
              <a:t>nya</a:t>
            </a:r>
            <a:r>
              <a:rPr lang="en-US"/>
              <a:t> </a:t>
            </a:r>
            <a:r>
              <a:rPr lang="en-US" err="1"/>
              <a:t>sammanhang</a:t>
            </a:r>
            <a:r>
              <a:rPr lang="en-US"/>
              <a:t> </a:t>
            </a:r>
            <a:r>
              <a:rPr lang="en-US" err="1"/>
              <a:t>och</a:t>
            </a:r>
            <a:r>
              <a:rPr lang="en-US"/>
              <a:t> </a:t>
            </a:r>
            <a:r>
              <a:rPr lang="en-US" err="1"/>
              <a:t>arbetssätt</a:t>
            </a:r>
            <a:r>
              <a:rPr lang="en-US"/>
              <a:t> </a:t>
            </a:r>
            <a:r>
              <a:rPr lang="en-US" err="1"/>
              <a:t>på</a:t>
            </a:r>
            <a:r>
              <a:rPr lang="en-US"/>
              <a:t> </a:t>
            </a:r>
            <a:r>
              <a:rPr lang="en-US" err="1"/>
              <a:t>våra</a:t>
            </a:r>
            <a:r>
              <a:rPr lang="en-US"/>
              <a:t> </a:t>
            </a:r>
            <a:r>
              <a:rPr lang="en-US" err="1"/>
              <a:t>identifierade</a:t>
            </a:r>
            <a:r>
              <a:rPr lang="en-US"/>
              <a:t> </a:t>
            </a:r>
            <a:r>
              <a:rPr lang="en-US" err="1"/>
              <a:t>utmaningsområden</a:t>
            </a:r>
            <a:r>
              <a:rPr lang="en-US" i="1"/>
              <a:t>. </a:t>
            </a:r>
            <a:endParaRPr lang="en-US"/>
          </a:p>
          <a:p>
            <a:r>
              <a:rPr lang="en-US"/>
              <a:t>Det </a:t>
            </a:r>
            <a:r>
              <a:rPr lang="en-US" err="1"/>
              <a:t>pågår</a:t>
            </a:r>
            <a:r>
              <a:rPr lang="en-US"/>
              <a:t> redan </a:t>
            </a:r>
            <a:r>
              <a:rPr lang="en-US" err="1"/>
              <a:t>arbete</a:t>
            </a:r>
            <a:r>
              <a:rPr lang="en-US"/>
              <a:t> med </a:t>
            </a:r>
            <a:r>
              <a:rPr lang="en-US" err="1"/>
              <a:t>innovativa</a:t>
            </a:r>
            <a:r>
              <a:rPr lang="en-US"/>
              <a:t> </a:t>
            </a:r>
            <a:r>
              <a:rPr lang="en-US" err="1"/>
              <a:t>inslag</a:t>
            </a:r>
            <a:r>
              <a:rPr lang="en-US"/>
              <a:t>, </a:t>
            </a:r>
            <a:r>
              <a:rPr lang="en-US" err="1"/>
              <a:t>t.ex</a:t>
            </a:r>
            <a:r>
              <a:rPr lang="en-US"/>
              <a:t>. </a:t>
            </a:r>
            <a:endParaRPr lang="en-US">
              <a:cs typeface="Calibri"/>
            </a:endParaRPr>
          </a:p>
          <a:p>
            <a:r>
              <a:rPr lang="en-US" b="1" i="1" err="1"/>
              <a:t>Medborgardialoger</a:t>
            </a:r>
            <a:r>
              <a:rPr lang="en-US" i="1"/>
              <a:t> – </a:t>
            </a:r>
            <a:r>
              <a:rPr lang="en-US" i="1" err="1"/>
              <a:t>ett</a:t>
            </a:r>
            <a:r>
              <a:rPr lang="en-US" i="1"/>
              <a:t> </a:t>
            </a:r>
            <a:r>
              <a:rPr lang="en-US" i="1" err="1"/>
              <a:t>representativt</a:t>
            </a:r>
            <a:r>
              <a:rPr lang="en-US" i="1"/>
              <a:t> </a:t>
            </a:r>
            <a:r>
              <a:rPr lang="en-US" i="1" err="1"/>
              <a:t>urval</a:t>
            </a:r>
            <a:r>
              <a:rPr lang="en-US" i="1"/>
              <a:t> av </a:t>
            </a:r>
            <a:r>
              <a:rPr lang="en-US" i="1" err="1"/>
              <a:t>befolkningen</a:t>
            </a:r>
            <a:r>
              <a:rPr lang="en-US" i="1"/>
              <a:t> </a:t>
            </a:r>
            <a:r>
              <a:rPr lang="en-US" i="1" err="1"/>
              <a:t>får</a:t>
            </a:r>
            <a:r>
              <a:rPr lang="en-US" i="1"/>
              <a:t> under </a:t>
            </a:r>
            <a:r>
              <a:rPr lang="en-US" i="1" err="1"/>
              <a:t>några</a:t>
            </a:r>
            <a:r>
              <a:rPr lang="en-US" i="1"/>
              <a:t> </a:t>
            </a:r>
            <a:r>
              <a:rPr lang="en-US" i="1" err="1"/>
              <a:t>sammankomster</a:t>
            </a:r>
            <a:r>
              <a:rPr lang="en-US" i="1"/>
              <a:t> </a:t>
            </a:r>
            <a:r>
              <a:rPr lang="en-US" i="1" err="1"/>
              <a:t>sätta</a:t>
            </a:r>
            <a:r>
              <a:rPr lang="en-US" i="1"/>
              <a:t> sig in </a:t>
            </a:r>
            <a:r>
              <a:rPr lang="en-US" i="1" err="1"/>
              <a:t>i</a:t>
            </a:r>
            <a:r>
              <a:rPr lang="en-US" i="1"/>
              <a:t> </a:t>
            </a:r>
            <a:r>
              <a:rPr lang="en-US" i="1" err="1"/>
              <a:t>utmaningarna</a:t>
            </a:r>
            <a:r>
              <a:rPr lang="en-US" i="1"/>
              <a:t> </a:t>
            </a:r>
            <a:r>
              <a:rPr lang="en-US" i="1" err="1"/>
              <a:t>i</a:t>
            </a:r>
            <a:r>
              <a:rPr lang="en-US" i="1"/>
              <a:t> </a:t>
            </a:r>
            <a:r>
              <a:rPr lang="en-US" i="1" err="1"/>
              <a:t>livsmedelssystemet</a:t>
            </a:r>
            <a:r>
              <a:rPr lang="en-US" i="1"/>
              <a:t> </a:t>
            </a:r>
            <a:r>
              <a:rPr lang="en-US" i="1" err="1"/>
              <a:t>och</a:t>
            </a:r>
            <a:r>
              <a:rPr lang="en-US" i="1"/>
              <a:t> </a:t>
            </a:r>
            <a:r>
              <a:rPr lang="en-US" i="1" err="1"/>
              <a:t>komma</a:t>
            </a:r>
            <a:r>
              <a:rPr lang="en-US" i="1"/>
              <a:t> med </a:t>
            </a:r>
            <a:r>
              <a:rPr lang="en-US" i="1" err="1"/>
              <a:t>förslag</a:t>
            </a:r>
            <a:r>
              <a:rPr lang="en-US" i="1"/>
              <a:t> </a:t>
            </a:r>
            <a:r>
              <a:rPr lang="en-US" i="1" err="1"/>
              <a:t>på</a:t>
            </a:r>
            <a:r>
              <a:rPr lang="en-US" i="1"/>
              <a:t> </a:t>
            </a:r>
            <a:r>
              <a:rPr lang="en-US" i="1" err="1"/>
              <a:t>lösningar</a:t>
            </a:r>
            <a:r>
              <a:rPr lang="en-US" i="1"/>
              <a:t>. </a:t>
            </a:r>
            <a:endParaRPr lang="en-US"/>
          </a:p>
          <a:p>
            <a:r>
              <a:rPr lang="en-US" b="1" i="1"/>
              <a:t>One-stop </a:t>
            </a:r>
            <a:r>
              <a:rPr lang="en-US" b="1" i="1" err="1"/>
              <a:t>myndighetsshop</a:t>
            </a:r>
            <a:r>
              <a:rPr lang="en-US" b="1" i="1"/>
              <a:t> </a:t>
            </a:r>
            <a:r>
              <a:rPr lang="en-US" i="1"/>
              <a:t>– En </a:t>
            </a:r>
            <a:r>
              <a:rPr lang="en-US" i="1" err="1"/>
              <a:t>myndighetsöverskridande</a:t>
            </a:r>
            <a:r>
              <a:rPr lang="en-US" i="1"/>
              <a:t> </a:t>
            </a:r>
            <a:r>
              <a:rPr lang="en-US" i="1" err="1"/>
              <a:t>innovationsenhet</a:t>
            </a:r>
            <a:r>
              <a:rPr lang="en-US" i="1"/>
              <a:t> </a:t>
            </a:r>
            <a:r>
              <a:rPr lang="en-US" i="1" err="1"/>
              <a:t>som</a:t>
            </a:r>
            <a:r>
              <a:rPr lang="en-US" i="1"/>
              <a:t> </a:t>
            </a:r>
            <a:r>
              <a:rPr lang="en-US" i="1" err="1"/>
              <a:t>guidar</a:t>
            </a:r>
            <a:r>
              <a:rPr lang="en-US" i="1"/>
              <a:t> </a:t>
            </a:r>
            <a:r>
              <a:rPr lang="en-US" i="1" err="1"/>
              <a:t>och</a:t>
            </a:r>
            <a:r>
              <a:rPr lang="en-US" i="1"/>
              <a:t> </a:t>
            </a:r>
            <a:r>
              <a:rPr lang="en-US" i="1" err="1"/>
              <a:t>hanterar</a:t>
            </a:r>
            <a:r>
              <a:rPr lang="en-US" i="1"/>
              <a:t> </a:t>
            </a:r>
            <a:r>
              <a:rPr lang="en-US" i="1" err="1"/>
              <a:t>innovationer</a:t>
            </a:r>
            <a:r>
              <a:rPr lang="en-US" i="1"/>
              <a:t> </a:t>
            </a:r>
            <a:r>
              <a:rPr lang="en-US" i="1" err="1"/>
              <a:t>där</a:t>
            </a:r>
            <a:r>
              <a:rPr lang="en-US" i="1"/>
              <a:t> </a:t>
            </a:r>
            <a:r>
              <a:rPr lang="en-US" i="1" err="1"/>
              <a:t>regelverk</a:t>
            </a:r>
            <a:r>
              <a:rPr lang="en-US" i="1"/>
              <a:t> </a:t>
            </a:r>
            <a:r>
              <a:rPr lang="en-US" i="1" err="1"/>
              <a:t>ännu</a:t>
            </a:r>
            <a:r>
              <a:rPr lang="en-US" i="1"/>
              <a:t> </a:t>
            </a:r>
            <a:r>
              <a:rPr lang="en-US" i="1" err="1"/>
              <a:t>inte</a:t>
            </a:r>
            <a:r>
              <a:rPr lang="en-US" i="1"/>
              <a:t> </a:t>
            </a:r>
            <a:r>
              <a:rPr lang="en-US" i="1" err="1"/>
              <a:t>finns</a:t>
            </a:r>
            <a:r>
              <a:rPr lang="en-US" i="1"/>
              <a:t>. </a:t>
            </a:r>
            <a:r>
              <a:rPr lang="en-US" i="1" err="1"/>
              <a:t>Koordineras</a:t>
            </a:r>
            <a:r>
              <a:rPr lang="en-US" i="1"/>
              <a:t> av </a:t>
            </a:r>
            <a:r>
              <a:rPr lang="en-US" i="1" err="1"/>
              <a:t>Tillväxtverket</a:t>
            </a:r>
            <a:r>
              <a:rPr lang="en-US" i="1"/>
              <a:t> </a:t>
            </a:r>
            <a:r>
              <a:rPr lang="en-US" i="1" err="1"/>
              <a:t>inom</a:t>
            </a:r>
            <a:r>
              <a:rPr lang="en-US" i="1"/>
              <a:t> ramen för </a:t>
            </a:r>
            <a:r>
              <a:rPr lang="en-US" i="1" err="1"/>
              <a:t>samordningsuppdraget</a:t>
            </a:r>
            <a:r>
              <a:rPr lang="en-US" i="1"/>
              <a:t> för </a:t>
            </a:r>
            <a:r>
              <a:rPr lang="en-US" i="1" err="1"/>
              <a:t>Livsmedelsstrategin</a:t>
            </a:r>
            <a:r>
              <a:rPr lang="en-US" i="1"/>
              <a:t>. </a:t>
            </a:r>
            <a:r>
              <a:rPr lang="en-US" i="1" err="1"/>
              <a:t>Livsmedelsverket</a:t>
            </a:r>
            <a:r>
              <a:rPr lang="en-US" i="1"/>
              <a:t> </a:t>
            </a:r>
            <a:r>
              <a:rPr lang="en-US" i="1" err="1"/>
              <a:t>och</a:t>
            </a:r>
            <a:r>
              <a:rPr lang="en-US" i="1"/>
              <a:t> </a:t>
            </a:r>
            <a:r>
              <a:rPr lang="en-US" i="1" err="1"/>
              <a:t>Jordbruksverket</a:t>
            </a:r>
            <a:r>
              <a:rPr lang="en-US" i="1"/>
              <a:t> </a:t>
            </a:r>
            <a:r>
              <a:rPr lang="en-US" i="1" err="1"/>
              <a:t>deltar</a:t>
            </a:r>
            <a:r>
              <a:rPr lang="en-US" i="1"/>
              <a:t> </a:t>
            </a:r>
            <a:r>
              <a:rPr lang="en-US" i="1" err="1"/>
              <a:t>i</a:t>
            </a:r>
            <a:r>
              <a:rPr lang="en-US" i="1"/>
              <a:t> </a:t>
            </a:r>
            <a:r>
              <a:rPr lang="en-US" i="1" err="1"/>
              <a:t>arbetsgruppen</a:t>
            </a:r>
            <a:r>
              <a:rPr lang="en-US" i="1"/>
              <a:t>.</a:t>
            </a:r>
            <a:endParaRPr lang="en-US"/>
          </a:p>
          <a:p>
            <a:r>
              <a:rPr lang="en-US" b="1" i="1" err="1"/>
              <a:t>Kontroll</a:t>
            </a:r>
            <a:r>
              <a:rPr lang="en-US" b="1" i="1"/>
              <a:t> </a:t>
            </a:r>
            <a:r>
              <a:rPr lang="en-US" b="1" i="1" err="1"/>
              <a:t>på</a:t>
            </a:r>
            <a:r>
              <a:rPr lang="en-US" b="1" i="1"/>
              <a:t> </a:t>
            </a:r>
            <a:r>
              <a:rPr lang="en-US" b="1" i="1" err="1"/>
              <a:t>distans</a:t>
            </a:r>
            <a:r>
              <a:rPr lang="en-US" b="1" i="1"/>
              <a:t> </a:t>
            </a:r>
            <a:r>
              <a:rPr lang="en-US" i="1"/>
              <a:t>- </a:t>
            </a:r>
            <a:r>
              <a:rPr lang="en-US" i="1" err="1"/>
              <a:t>Livsmedelsverket</a:t>
            </a:r>
            <a:r>
              <a:rPr lang="en-US" i="1"/>
              <a:t> </a:t>
            </a:r>
            <a:r>
              <a:rPr lang="en-US" i="1" err="1"/>
              <a:t>utvecklar</a:t>
            </a:r>
            <a:r>
              <a:rPr lang="en-US" i="1"/>
              <a:t> </a:t>
            </a:r>
            <a:r>
              <a:rPr lang="en-US" i="1" err="1"/>
              <a:t>möjligheten</a:t>
            </a:r>
            <a:r>
              <a:rPr lang="en-US" i="1"/>
              <a:t> </a:t>
            </a:r>
            <a:r>
              <a:rPr lang="en-US" i="1" err="1"/>
              <a:t>att</a:t>
            </a:r>
            <a:r>
              <a:rPr lang="en-US" i="1"/>
              <a:t> </a:t>
            </a:r>
            <a:r>
              <a:rPr lang="en-US" i="1" err="1"/>
              <a:t>utföra</a:t>
            </a:r>
            <a:r>
              <a:rPr lang="en-US" i="1"/>
              <a:t> </a:t>
            </a:r>
            <a:r>
              <a:rPr lang="en-US" i="1" err="1"/>
              <a:t>slaktkontroller</a:t>
            </a:r>
            <a:r>
              <a:rPr lang="en-US" i="1"/>
              <a:t> </a:t>
            </a:r>
            <a:r>
              <a:rPr lang="en-US" i="1" err="1"/>
              <a:t>på</a:t>
            </a:r>
            <a:r>
              <a:rPr lang="en-US" i="1"/>
              <a:t> </a:t>
            </a:r>
            <a:r>
              <a:rPr lang="en-US" i="1" err="1"/>
              <a:t>distans</a:t>
            </a:r>
            <a:r>
              <a:rPr lang="en-US" i="1"/>
              <a:t>. </a:t>
            </a:r>
            <a:r>
              <a:rPr lang="en-US" i="1" err="1"/>
              <a:t>Istället</a:t>
            </a:r>
            <a:r>
              <a:rPr lang="en-US" i="1"/>
              <a:t> för </a:t>
            </a:r>
            <a:r>
              <a:rPr lang="en-US" i="1" err="1"/>
              <a:t>att</a:t>
            </a:r>
            <a:r>
              <a:rPr lang="en-US" i="1"/>
              <a:t> </a:t>
            </a:r>
            <a:r>
              <a:rPr lang="en-US" i="1" err="1"/>
              <a:t>en</a:t>
            </a:r>
            <a:r>
              <a:rPr lang="en-US" i="1"/>
              <a:t> </a:t>
            </a:r>
            <a:r>
              <a:rPr lang="en-US" i="1" err="1"/>
              <a:t>officiell</a:t>
            </a:r>
            <a:r>
              <a:rPr lang="en-US" i="1"/>
              <a:t> </a:t>
            </a:r>
            <a:r>
              <a:rPr lang="en-US" i="1" err="1"/>
              <a:t>veterinär</a:t>
            </a:r>
            <a:r>
              <a:rPr lang="en-US" i="1"/>
              <a:t> </a:t>
            </a:r>
            <a:r>
              <a:rPr lang="en-US" i="1" err="1"/>
              <a:t>är</a:t>
            </a:r>
            <a:r>
              <a:rPr lang="en-US" i="1"/>
              <a:t> </a:t>
            </a:r>
            <a:r>
              <a:rPr lang="en-US" i="1" err="1"/>
              <a:t>på</a:t>
            </a:r>
            <a:r>
              <a:rPr lang="en-US" i="1"/>
              <a:t> plats för </a:t>
            </a:r>
            <a:r>
              <a:rPr lang="en-US" i="1" err="1"/>
              <a:t>besiktning</a:t>
            </a:r>
            <a:r>
              <a:rPr lang="en-US" i="1"/>
              <a:t> ska </a:t>
            </a:r>
            <a:r>
              <a:rPr lang="en-US" i="1" err="1"/>
              <a:t>kontroller</a:t>
            </a:r>
            <a:r>
              <a:rPr lang="en-US" i="1"/>
              <a:t>, </a:t>
            </a:r>
            <a:r>
              <a:rPr lang="en-US" i="1" err="1"/>
              <a:t>både</a:t>
            </a:r>
            <a:r>
              <a:rPr lang="en-US" i="1"/>
              <a:t> </a:t>
            </a:r>
            <a:r>
              <a:rPr lang="en-US" i="1" err="1"/>
              <a:t>före</a:t>
            </a:r>
            <a:r>
              <a:rPr lang="en-US" i="1"/>
              <a:t> </a:t>
            </a:r>
            <a:r>
              <a:rPr lang="en-US" i="1" err="1"/>
              <a:t>och</a:t>
            </a:r>
            <a:r>
              <a:rPr lang="en-US" i="1"/>
              <a:t> </a:t>
            </a:r>
            <a:r>
              <a:rPr lang="en-US" i="1" err="1"/>
              <a:t>efter</a:t>
            </a:r>
            <a:r>
              <a:rPr lang="en-US" i="1"/>
              <a:t> </a:t>
            </a:r>
            <a:r>
              <a:rPr lang="en-US" i="1" err="1"/>
              <a:t>slakt</a:t>
            </a:r>
            <a:r>
              <a:rPr lang="en-US" i="1"/>
              <a:t>, </a:t>
            </a:r>
            <a:r>
              <a:rPr lang="en-US" i="1" err="1"/>
              <a:t>kunna</a:t>
            </a:r>
            <a:r>
              <a:rPr lang="en-US" i="1"/>
              <a:t> </a:t>
            </a:r>
            <a:r>
              <a:rPr lang="en-US" i="1" err="1"/>
              <a:t>ske</a:t>
            </a:r>
            <a:r>
              <a:rPr lang="en-US" i="1"/>
              <a:t> </a:t>
            </a:r>
            <a:r>
              <a:rPr lang="en-US" i="1" err="1"/>
              <a:t>på</a:t>
            </a:r>
            <a:r>
              <a:rPr lang="en-US" i="1"/>
              <a:t> </a:t>
            </a:r>
            <a:r>
              <a:rPr lang="en-US" i="1" err="1"/>
              <a:t>distans</a:t>
            </a:r>
            <a:r>
              <a:rPr lang="en-US" i="1"/>
              <a:t> via </a:t>
            </a:r>
            <a:r>
              <a:rPr lang="en-US" i="1" err="1"/>
              <a:t>en</a:t>
            </a:r>
            <a:r>
              <a:rPr lang="en-US" i="1"/>
              <a:t> digital </a:t>
            </a:r>
            <a:r>
              <a:rPr lang="en-US" i="1" err="1"/>
              <a:t>lösning</a:t>
            </a:r>
            <a:r>
              <a:rPr lang="en-US" i="1"/>
              <a:t>. För </a:t>
            </a:r>
            <a:r>
              <a:rPr lang="en-US" i="1" err="1"/>
              <a:t>att</a:t>
            </a:r>
            <a:r>
              <a:rPr lang="en-US" i="1"/>
              <a:t> </a:t>
            </a:r>
            <a:r>
              <a:rPr lang="en-US" i="1" err="1"/>
              <a:t>kontroll</a:t>
            </a:r>
            <a:r>
              <a:rPr lang="en-US" i="1"/>
              <a:t> med digital </a:t>
            </a:r>
            <a:r>
              <a:rPr lang="en-US" i="1" err="1"/>
              <a:t>teknik</a:t>
            </a:r>
            <a:r>
              <a:rPr lang="en-US" i="1"/>
              <a:t> ska </a:t>
            </a:r>
            <a:r>
              <a:rPr lang="en-US" i="1" err="1"/>
              <a:t>kunna</a:t>
            </a:r>
            <a:r>
              <a:rPr lang="en-US" i="1"/>
              <a:t> </a:t>
            </a:r>
            <a:r>
              <a:rPr lang="en-US" i="1" err="1"/>
              <a:t>tas</a:t>
            </a:r>
            <a:r>
              <a:rPr lang="en-US" i="1"/>
              <a:t> </a:t>
            </a:r>
            <a:r>
              <a:rPr lang="en-US" i="1" err="1"/>
              <a:t>i</a:t>
            </a:r>
            <a:r>
              <a:rPr lang="en-US" i="1"/>
              <a:t> bruk </a:t>
            </a:r>
            <a:r>
              <a:rPr lang="en-US" i="1" err="1"/>
              <a:t>krävs</a:t>
            </a:r>
            <a:r>
              <a:rPr lang="en-US" i="1"/>
              <a:t> </a:t>
            </a:r>
            <a:r>
              <a:rPr lang="en-US" i="1" err="1"/>
              <a:t>ändringar</a:t>
            </a:r>
            <a:r>
              <a:rPr lang="en-US" i="1"/>
              <a:t> </a:t>
            </a:r>
            <a:r>
              <a:rPr lang="en-US" i="1" err="1"/>
              <a:t>i</a:t>
            </a:r>
            <a:r>
              <a:rPr lang="en-US" i="1"/>
              <a:t> </a:t>
            </a:r>
            <a:r>
              <a:rPr lang="en-US" i="1" err="1"/>
              <a:t>regelverket</a:t>
            </a:r>
            <a:r>
              <a:rPr lang="en-US" i="1"/>
              <a:t> </a:t>
            </a:r>
            <a:r>
              <a:rPr lang="en-US" i="1" err="1"/>
              <a:t>på</a:t>
            </a:r>
            <a:r>
              <a:rPr lang="en-US" i="1"/>
              <a:t> EU-</a:t>
            </a:r>
            <a:r>
              <a:rPr lang="en-US" i="1" err="1"/>
              <a:t>nivå</a:t>
            </a:r>
            <a:r>
              <a:rPr lang="en-US" i="1"/>
              <a:t>. </a:t>
            </a:r>
            <a:endParaRPr lang="en-US"/>
          </a:p>
          <a:p>
            <a:r>
              <a:rPr lang="en-US" b="1" i="1"/>
              <a:t>Verksamt.se </a:t>
            </a:r>
            <a:r>
              <a:rPr lang="en-US" b="1" i="1" err="1"/>
              <a:t>vattenbruk</a:t>
            </a:r>
            <a:r>
              <a:rPr lang="en-US" b="1" i="1"/>
              <a:t> </a:t>
            </a:r>
            <a:r>
              <a:rPr lang="en-US" i="1"/>
              <a:t>- </a:t>
            </a:r>
            <a:r>
              <a:rPr lang="en-US" i="1" err="1"/>
              <a:t>Möjliggör</a:t>
            </a:r>
            <a:r>
              <a:rPr lang="en-US" i="1"/>
              <a:t> för </a:t>
            </a:r>
            <a:r>
              <a:rPr lang="en-US" i="1" err="1"/>
              <a:t>svenska</a:t>
            </a:r>
            <a:r>
              <a:rPr lang="en-US" i="1"/>
              <a:t> </a:t>
            </a:r>
            <a:r>
              <a:rPr lang="en-US" i="1" err="1"/>
              <a:t>livsmedelsföretag</a:t>
            </a:r>
            <a:r>
              <a:rPr lang="en-US" i="1"/>
              <a:t> </a:t>
            </a:r>
            <a:r>
              <a:rPr lang="en-US" i="1" err="1"/>
              <a:t>att</a:t>
            </a:r>
            <a:r>
              <a:rPr lang="en-US" i="1"/>
              <a:t> </a:t>
            </a:r>
            <a:r>
              <a:rPr lang="en-US" i="1" err="1"/>
              <a:t>söka</a:t>
            </a:r>
            <a:r>
              <a:rPr lang="en-US" i="1"/>
              <a:t> </a:t>
            </a:r>
            <a:r>
              <a:rPr lang="en-US" i="1" err="1"/>
              <a:t>tillstånd</a:t>
            </a:r>
            <a:r>
              <a:rPr lang="en-US" i="1"/>
              <a:t> </a:t>
            </a:r>
            <a:r>
              <a:rPr lang="en-US" i="1" err="1"/>
              <a:t>och</a:t>
            </a:r>
            <a:r>
              <a:rPr lang="en-US" i="1"/>
              <a:t> </a:t>
            </a:r>
            <a:r>
              <a:rPr lang="en-US" i="1" err="1"/>
              <a:t>lämna</a:t>
            </a:r>
            <a:r>
              <a:rPr lang="en-US" i="1"/>
              <a:t> </a:t>
            </a:r>
            <a:r>
              <a:rPr lang="en-US" i="1" err="1"/>
              <a:t>uppgifter</a:t>
            </a:r>
            <a:r>
              <a:rPr lang="en-US" i="1"/>
              <a:t> hos </a:t>
            </a:r>
            <a:r>
              <a:rPr lang="en-US" i="1" err="1"/>
              <a:t>olika</a:t>
            </a:r>
            <a:r>
              <a:rPr lang="en-US" i="1"/>
              <a:t> </a:t>
            </a:r>
            <a:r>
              <a:rPr lang="en-US" i="1" err="1"/>
              <a:t>myndigheter</a:t>
            </a:r>
            <a:r>
              <a:rPr lang="en-US" i="1"/>
              <a:t> </a:t>
            </a:r>
            <a:r>
              <a:rPr lang="en-US" i="1" err="1"/>
              <a:t>på</a:t>
            </a:r>
            <a:r>
              <a:rPr lang="en-US" i="1"/>
              <a:t> </a:t>
            </a:r>
            <a:r>
              <a:rPr lang="en-US" i="1" err="1"/>
              <a:t>ett</a:t>
            </a:r>
            <a:r>
              <a:rPr lang="en-US" i="1"/>
              <a:t> </a:t>
            </a:r>
            <a:r>
              <a:rPr lang="en-US" i="1" err="1"/>
              <a:t>och</a:t>
            </a:r>
            <a:r>
              <a:rPr lang="en-US" i="1"/>
              <a:t> </a:t>
            </a:r>
            <a:r>
              <a:rPr lang="en-US" i="1" err="1"/>
              <a:t>samma</a:t>
            </a:r>
            <a:r>
              <a:rPr lang="en-US" i="1"/>
              <a:t> </a:t>
            </a:r>
            <a:r>
              <a:rPr lang="en-US" i="1" err="1"/>
              <a:t>ställe</a:t>
            </a:r>
            <a:r>
              <a:rPr lang="en-US" i="1"/>
              <a:t>. </a:t>
            </a:r>
            <a:r>
              <a:rPr lang="en-US" i="1" err="1"/>
              <a:t>Först</a:t>
            </a:r>
            <a:r>
              <a:rPr lang="en-US" i="1"/>
              <a:t> </a:t>
            </a:r>
            <a:r>
              <a:rPr lang="en-US" i="1" err="1"/>
              <a:t>ut</a:t>
            </a:r>
            <a:r>
              <a:rPr lang="en-US" i="1"/>
              <a:t> </a:t>
            </a:r>
            <a:r>
              <a:rPr lang="en-US" i="1" err="1"/>
              <a:t>att</a:t>
            </a:r>
            <a:r>
              <a:rPr lang="en-US" i="1"/>
              <a:t> </a:t>
            </a:r>
            <a:r>
              <a:rPr lang="en-US" i="1" err="1"/>
              <a:t>få</a:t>
            </a:r>
            <a:r>
              <a:rPr lang="en-US" i="1"/>
              <a:t> </a:t>
            </a:r>
            <a:r>
              <a:rPr lang="en-US" i="1" err="1"/>
              <a:t>tillgång</a:t>
            </a:r>
            <a:r>
              <a:rPr lang="en-US" i="1"/>
              <a:t> till </a:t>
            </a:r>
            <a:r>
              <a:rPr lang="en-US" i="1" err="1"/>
              <a:t>tjänsten</a:t>
            </a:r>
            <a:r>
              <a:rPr lang="en-US" i="1"/>
              <a:t> </a:t>
            </a:r>
            <a:r>
              <a:rPr lang="en-US" i="1" err="1"/>
              <a:t>är</a:t>
            </a:r>
            <a:r>
              <a:rPr lang="en-US" i="1"/>
              <a:t> </a:t>
            </a:r>
            <a:r>
              <a:rPr lang="en-US" i="1" err="1"/>
              <a:t>företagare</a:t>
            </a:r>
            <a:r>
              <a:rPr lang="en-US" i="1"/>
              <a:t> </a:t>
            </a:r>
            <a:r>
              <a:rPr lang="en-US" i="1" err="1"/>
              <a:t>som</a:t>
            </a:r>
            <a:r>
              <a:rPr lang="en-US" i="1"/>
              <a:t> </a:t>
            </a:r>
            <a:r>
              <a:rPr lang="en-US" i="1" err="1"/>
              <a:t>vill</a:t>
            </a:r>
            <a:r>
              <a:rPr lang="en-US" i="1"/>
              <a:t> </a:t>
            </a:r>
            <a:r>
              <a:rPr lang="en-US" i="1" err="1"/>
              <a:t>starta</a:t>
            </a:r>
            <a:r>
              <a:rPr lang="en-US" i="1"/>
              <a:t> </a:t>
            </a:r>
            <a:r>
              <a:rPr lang="en-US" i="1" err="1"/>
              <a:t>vattenbruk</a:t>
            </a:r>
            <a:r>
              <a:rPr lang="en-US" i="1"/>
              <a:t> </a:t>
            </a:r>
            <a:r>
              <a:rPr lang="en-US" i="1" err="1"/>
              <a:t>eller</a:t>
            </a:r>
            <a:r>
              <a:rPr lang="en-US" i="1"/>
              <a:t> </a:t>
            </a:r>
            <a:r>
              <a:rPr lang="en-US" i="1" err="1"/>
              <a:t>odla</a:t>
            </a:r>
            <a:r>
              <a:rPr lang="en-US" i="1"/>
              <a:t> </a:t>
            </a:r>
            <a:r>
              <a:rPr lang="en-US" i="1" err="1"/>
              <a:t>fisk</a:t>
            </a:r>
            <a:r>
              <a:rPr lang="en-US" i="1"/>
              <a:t> </a:t>
            </a:r>
            <a:r>
              <a:rPr lang="en-US" i="1" err="1"/>
              <a:t>på</a:t>
            </a:r>
            <a:r>
              <a:rPr lang="en-US" i="1"/>
              <a:t> land. </a:t>
            </a:r>
            <a:r>
              <a:rPr lang="en-US" i="1" err="1"/>
              <a:t>Tillväxtverket</a:t>
            </a:r>
            <a:r>
              <a:rPr lang="en-US" i="1"/>
              <a:t> </a:t>
            </a:r>
            <a:r>
              <a:rPr lang="en-US" i="1" err="1"/>
              <a:t>har</a:t>
            </a:r>
            <a:r>
              <a:rPr lang="en-US" i="1"/>
              <a:t> </a:t>
            </a:r>
            <a:r>
              <a:rPr lang="en-US" i="1" err="1"/>
              <a:t>tagit</a:t>
            </a:r>
            <a:r>
              <a:rPr lang="en-US" i="1"/>
              <a:t> </a:t>
            </a:r>
            <a:r>
              <a:rPr lang="en-US" i="1" err="1"/>
              <a:t>fram</a:t>
            </a:r>
            <a:r>
              <a:rPr lang="en-US" i="1"/>
              <a:t> den </a:t>
            </a:r>
            <a:r>
              <a:rPr lang="en-US" i="1" err="1"/>
              <a:t>nya</a:t>
            </a:r>
            <a:r>
              <a:rPr lang="en-US" i="1"/>
              <a:t> </a:t>
            </a:r>
            <a:r>
              <a:rPr lang="en-US" i="1" err="1"/>
              <a:t>tjänsten</a:t>
            </a:r>
            <a:r>
              <a:rPr lang="en-US" i="1"/>
              <a:t> </a:t>
            </a:r>
            <a:r>
              <a:rPr lang="en-US" i="1" err="1"/>
              <a:t>som</a:t>
            </a:r>
            <a:r>
              <a:rPr lang="en-US" i="1"/>
              <a:t> </a:t>
            </a:r>
            <a:r>
              <a:rPr lang="en-US" i="1" err="1"/>
              <a:t>en</a:t>
            </a:r>
            <a:r>
              <a:rPr lang="en-US" i="1"/>
              <a:t> del av </a:t>
            </a:r>
            <a:r>
              <a:rPr lang="en-US" i="1" err="1"/>
              <a:t>myndighetens</a:t>
            </a:r>
            <a:r>
              <a:rPr lang="en-US" i="1"/>
              <a:t> </a:t>
            </a:r>
            <a:r>
              <a:rPr lang="en-US" i="1" err="1"/>
              <a:t>uppdrag</a:t>
            </a:r>
            <a:r>
              <a:rPr lang="en-US" i="1"/>
              <a:t> </a:t>
            </a:r>
            <a:r>
              <a:rPr lang="en-US" i="1" err="1"/>
              <a:t>inom</a:t>
            </a:r>
            <a:r>
              <a:rPr lang="en-US" i="1"/>
              <a:t> </a:t>
            </a:r>
            <a:r>
              <a:rPr lang="en-US" i="1" err="1"/>
              <a:t>livsmedelsstrategin</a:t>
            </a:r>
            <a:r>
              <a:rPr lang="en-US" i="1"/>
              <a:t>. </a:t>
            </a:r>
            <a:r>
              <a:rPr lang="en-US" i="1" err="1"/>
              <a:t>Utvecklingen</a:t>
            </a:r>
            <a:r>
              <a:rPr lang="en-US" i="1"/>
              <a:t> </a:t>
            </a:r>
            <a:r>
              <a:rPr lang="en-US" i="1" err="1"/>
              <a:t>har</a:t>
            </a:r>
            <a:r>
              <a:rPr lang="en-US" i="1"/>
              <a:t> </a:t>
            </a:r>
            <a:r>
              <a:rPr lang="en-US" i="1" err="1"/>
              <a:t>skett</a:t>
            </a:r>
            <a:r>
              <a:rPr lang="en-US" i="1"/>
              <a:t> </a:t>
            </a:r>
            <a:r>
              <a:rPr lang="en-US" i="1" err="1"/>
              <a:t>i</a:t>
            </a:r>
            <a:r>
              <a:rPr lang="en-US" i="1"/>
              <a:t> </a:t>
            </a:r>
            <a:r>
              <a:rPr lang="en-US" i="1" err="1"/>
              <a:t>samverkan</a:t>
            </a:r>
            <a:r>
              <a:rPr lang="en-US" i="1"/>
              <a:t> med </a:t>
            </a:r>
            <a:r>
              <a:rPr lang="en-US" i="1" err="1"/>
              <a:t>Livsmedelsverket</a:t>
            </a:r>
            <a:r>
              <a:rPr lang="en-US" i="1"/>
              <a:t>, </a:t>
            </a:r>
            <a:r>
              <a:rPr lang="en-US" i="1" err="1"/>
              <a:t>Jordbruksverket</a:t>
            </a:r>
            <a:r>
              <a:rPr lang="en-US" i="1"/>
              <a:t>, </a:t>
            </a:r>
            <a:r>
              <a:rPr lang="en-US" i="1" err="1"/>
              <a:t>Bolagsverket</a:t>
            </a:r>
            <a:r>
              <a:rPr lang="en-US" i="1"/>
              <a:t>, </a:t>
            </a:r>
            <a:r>
              <a:rPr lang="en-US" i="1" err="1"/>
              <a:t>Skatteverket</a:t>
            </a:r>
            <a:r>
              <a:rPr lang="en-US" i="1"/>
              <a:t> </a:t>
            </a:r>
            <a:r>
              <a:rPr lang="en-US" i="1" err="1"/>
              <a:t>och</a:t>
            </a:r>
            <a:r>
              <a:rPr lang="en-US" i="1"/>
              <a:t> </a:t>
            </a:r>
            <a:r>
              <a:rPr lang="en-US" i="1" err="1"/>
              <a:t>länsstyrelserna</a:t>
            </a:r>
            <a:r>
              <a:rPr lang="en-US" i="1"/>
              <a:t>. </a:t>
            </a:r>
            <a:endParaRPr lang="en-US"/>
          </a:p>
          <a:p>
            <a:r>
              <a:rPr lang="en-US" b="1" i="1" err="1"/>
              <a:t>FörRätt</a:t>
            </a:r>
            <a:r>
              <a:rPr lang="en-US" i="1"/>
              <a:t> - </a:t>
            </a:r>
            <a:r>
              <a:rPr lang="en-US" i="1" err="1"/>
              <a:t>FörRätt</a:t>
            </a:r>
            <a:r>
              <a:rPr lang="en-US" i="1"/>
              <a:t> </a:t>
            </a:r>
            <a:r>
              <a:rPr lang="en-US" i="1" err="1"/>
              <a:t>är</a:t>
            </a:r>
            <a:r>
              <a:rPr lang="en-US" i="1"/>
              <a:t> </a:t>
            </a:r>
            <a:r>
              <a:rPr lang="en-US" i="1" err="1"/>
              <a:t>ett</a:t>
            </a:r>
            <a:r>
              <a:rPr lang="en-US" i="1"/>
              <a:t> </a:t>
            </a:r>
            <a:r>
              <a:rPr lang="en-US" i="1" err="1"/>
              <a:t>samprojekt</a:t>
            </a:r>
            <a:r>
              <a:rPr lang="en-US" i="1"/>
              <a:t> </a:t>
            </a:r>
            <a:r>
              <a:rPr lang="en-US" i="1" err="1"/>
              <a:t>inom</a:t>
            </a:r>
            <a:r>
              <a:rPr lang="en-US" i="1"/>
              <a:t> verksamt.se </a:t>
            </a:r>
            <a:r>
              <a:rPr lang="en-US" i="1" err="1"/>
              <a:t>där</a:t>
            </a:r>
            <a:r>
              <a:rPr lang="en-US" i="1"/>
              <a:t> </a:t>
            </a:r>
            <a:r>
              <a:rPr lang="en-US" i="1" err="1"/>
              <a:t>Tillväxtverket</a:t>
            </a:r>
            <a:r>
              <a:rPr lang="en-US" i="1"/>
              <a:t>, </a:t>
            </a:r>
            <a:r>
              <a:rPr lang="en-US" i="1" err="1"/>
              <a:t>kommuner</a:t>
            </a:r>
            <a:r>
              <a:rPr lang="en-US" i="1"/>
              <a:t> </a:t>
            </a:r>
            <a:r>
              <a:rPr lang="en-US" i="1" err="1"/>
              <a:t>och</a:t>
            </a:r>
            <a:r>
              <a:rPr lang="en-US" i="1"/>
              <a:t> </a:t>
            </a:r>
            <a:r>
              <a:rPr lang="en-US" i="1" err="1"/>
              <a:t>Livsmedelsverket</a:t>
            </a:r>
            <a:r>
              <a:rPr lang="en-US" i="1"/>
              <a:t> (</a:t>
            </a:r>
            <a:r>
              <a:rPr lang="en-US" i="1" err="1"/>
              <a:t>representanter</a:t>
            </a:r>
            <a:r>
              <a:rPr lang="en-US" i="1"/>
              <a:t> </a:t>
            </a:r>
            <a:r>
              <a:rPr lang="en-US" i="1" err="1"/>
              <a:t>från</a:t>
            </a:r>
            <a:r>
              <a:rPr lang="en-US" i="1"/>
              <a:t> IT </a:t>
            </a:r>
            <a:r>
              <a:rPr lang="en-US" i="1" err="1"/>
              <a:t>och</a:t>
            </a:r>
            <a:r>
              <a:rPr lang="en-US" i="1"/>
              <a:t> </a:t>
            </a:r>
            <a:r>
              <a:rPr lang="en-US" i="1" err="1"/>
              <a:t>verksamheten</a:t>
            </a:r>
            <a:r>
              <a:rPr lang="en-US" i="1"/>
              <a:t>) </a:t>
            </a:r>
            <a:r>
              <a:rPr lang="en-US" i="1" err="1"/>
              <a:t>deltar</a:t>
            </a:r>
            <a:r>
              <a:rPr lang="en-US" i="1"/>
              <a:t>. Syftet </a:t>
            </a:r>
            <a:r>
              <a:rPr lang="en-US" i="1" err="1"/>
              <a:t>är</a:t>
            </a:r>
            <a:r>
              <a:rPr lang="en-US" i="1"/>
              <a:t> </a:t>
            </a:r>
            <a:r>
              <a:rPr lang="en-US" i="1" err="1"/>
              <a:t>att</a:t>
            </a:r>
            <a:r>
              <a:rPr lang="en-US" i="1"/>
              <a:t> </a:t>
            </a:r>
            <a:r>
              <a:rPr lang="en-US" i="1" err="1"/>
              <a:t>underlätta</a:t>
            </a:r>
            <a:r>
              <a:rPr lang="en-US" i="1"/>
              <a:t> för </a:t>
            </a:r>
            <a:r>
              <a:rPr lang="en-US" i="1" err="1"/>
              <a:t>företagen</a:t>
            </a:r>
            <a:r>
              <a:rPr lang="en-US" i="1"/>
              <a:t> </a:t>
            </a:r>
            <a:r>
              <a:rPr lang="en-US" i="1" err="1"/>
              <a:t>genom</a:t>
            </a:r>
            <a:r>
              <a:rPr lang="en-US" i="1"/>
              <a:t> </a:t>
            </a:r>
            <a:r>
              <a:rPr lang="en-US" i="1" err="1"/>
              <a:t>att</a:t>
            </a:r>
            <a:r>
              <a:rPr lang="en-US" i="1"/>
              <a:t> ta </a:t>
            </a:r>
            <a:r>
              <a:rPr lang="en-US" i="1" err="1"/>
              <a:t>fram</a:t>
            </a:r>
            <a:r>
              <a:rPr lang="en-US" i="1"/>
              <a:t> </a:t>
            </a:r>
            <a:r>
              <a:rPr lang="en-US" i="1" err="1"/>
              <a:t>standardiserade</a:t>
            </a:r>
            <a:r>
              <a:rPr lang="en-US" i="1"/>
              <a:t> </a:t>
            </a:r>
            <a:r>
              <a:rPr lang="en-US" i="1" err="1"/>
              <a:t>mallar</a:t>
            </a:r>
            <a:r>
              <a:rPr lang="en-US" i="1"/>
              <a:t> för </a:t>
            </a:r>
            <a:r>
              <a:rPr lang="en-US" i="1" err="1"/>
              <a:t>kommunala</a:t>
            </a:r>
            <a:r>
              <a:rPr lang="en-US" i="1"/>
              <a:t> e-</a:t>
            </a:r>
            <a:r>
              <a:rPr lang="en-US" i="1" err="1"/>
              <a:t>tjänster</a:t>
            </a:r>
            <a:r>
              <a:rPr lang="en-US" i="1"/>
              <a:t> för </a:t>
            </a:r>
            <a:r>
              <a:rPr lang="en-US" i="1" err="1"/>
              <a:t>anmälan</a:t>
            </a:r>
            <a:r>
              <a:rPr lang="en-US" i="1"/>
              <a:t> om </a:t>
            </a:r>
            <a:r>
              <a:rPr lang="en-US" i="1" err="1"/>
              <a:t>registrering</a:t>
            </a:r>
            <a:r>
              <a:rPr lang="en-US" i="1"/>
              <a:t> </a:t>
            </a:r>
            <a:r>
              <a:rPr lang="en-US" i="1" err="1"/>
              <a:t>och</a:t>
            </a:r>
            <a:r>
              <a:rPr lang="en-US" i="1"/>
              <a:t> </a:t>
            </a:r>
            <a:r>
              <a:rPr lang="en-US" i="1" err="1"/>
              <a:t>inlämnande</a:t>
            </a:r>
            <a:r>
              <a:rPr lang="en-US" i="1"/>
              <a:t> av </a:t>
            </a:r>
            <a:r>
              <a:rPr lang="en-US" i="1" err="1"/>
              <a:t>uppgifter</a:t>
            </a:r>
            <a:r>
              <a:rPr lang="en-US" i="1"/>
              <a:t> om </a:t>
            </a:r>
            <a:r>
              <a:rPr lang="en-US" i="1" err="1"/>
              <a:t>verksamheter</a:t>
            </a:r>
            <a:r>
              <a:rPr lang="en-US" i="1"/>
              <a:t>. </a:t>
            </a:r>
            <a:r>
              <a:rPr lang="en-US" i="1" err="1"/>
              <a:t>Standardiseringen</a:t>
            </a:r>
            <a:r>
              <a:rPr lang="en-US" i="1"/>
              <a:t> ska </a:t>
            </a:r>
            <a:r>
              <a:rPr lang="en-US" i="1" err="1"/>
              <a:t>underlätta</a:t>
            </a:r>
            <a:r>
              <a:rPr lang="en-US" i="1"/>
              <a:t> för </a:t>
            </a:r>
            <a:r>
              <a:rPr lang="en-US" i="1" err="1"/>
              <a:t>företagen</a:t>
            </a:r>
            <a:r>
              <a:rPr lang="en-US" i="1"/>
              <a:t> </a:t>
            </a:r>
            <a:r>
              <a:rPr lang="en-US" i="1" err="1"/>
              <a:t>och</a:t>
            </a:r>
            <a:r>
              <a:rPr lang="en-US" i="1"/>
              <a:t> </a:t>
            </a:r>
            <a:r>
              <a:rPr lang="en-US" i="1" err="1"/>
              <a:t>skapa</a:t>
            </a:r>
            <a:r>
              <a:rPr lang="en-US" i="1"/>
              <a:t> </a:t>
            </a:r>
            <a:r>
              <a:rPr lang="en-US" i="1" err="1"/>
              <a:t>förutsättningar</a:t>
            </a:r>
            <a:r>
              <a:rPr lang="en-US" i="1"/>
              <a:t> för </a:t>
            </a:r>
            <a:r>
              <a:rPr lang="en-US" i="1" err="1"/>
              <a:t>enhetlighet</a:t>
            </a:r>
            <a:r>
              <a:rPr lang="en-US" i="1"/>
              <a:t> </a:t>
            </a:r>
            <a:r>
              <a:rPr lang="en-US" i="1" err="1"/>
              <a:t>i</a:t>
            </a:r>
            <a:r>
              <a:rPr lang="en-US" i="1"/>
              <a:t> </a:t>
            </a:r>
            <a:r>
              <a:rPr lang="en-US" i="1" err="1"/>
              <a:t>bedömningar</a:t>
            </a:r>
            <a:endParaRPr lang="en-US" err="1"/>
          </a:p>
          <a:p>
            <a:endParaRPr lang="en-US">
              <a:cs typeface="Calibri"/>
            </a:endParaRPr>
          </a:p>
        </p:txBody>
      </p:sp>
      <p:sp>
        <p:nvSpPr>
          <p:cNvPr id="4" name="Slide Number Placeholder 3"/>
          <p:cNvSpPr>
            <a:spLocks noGrp="1"/>
          </p:cNvSpPr>
          <p:nvPr>
            <p:ph type="sldNum" sz="quarter" idx="5"/>
          </p:nvPr>
        </p:nvSpPr>
        <p:spPr/>
        <p:txBody>
          <a:bodyPr/>
          <a:lstStyle/>
          <a:p>
            <a:fld id="{19217EEF-02C6-4B05-90BF-C85023F5C3D0}" type="slidenum">
              <a:rPr lang="sv-SE" smtClean="0"/>
              <a:t>6</a:t>
            </a:fld>
            <a:endParaRPr lang="sv-SE"/>
          </a:p>
        </p:txBody>
      </p:sp>
    </p:spTree>
    <p:extLst>
      <p:ext uri="{BB962C8B-B14F-4D97-AF65-F5344CB8AC3E}">
        <p14:creationId xmlns:p14="http://schemas.microsoft.com/office/powerpoint/2010/main" val="38869798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KRISTINA</a:t>
            </a:r>
          </a:p>
          <a:p>
            <a:endParaRPr lang="en-US">
              <a:cs typeface="Calibri"/>
            </a:endParaRPr>
          </a:p>
          <a:p>
            <a:r>
              <a:rPr lang="en-US">
                <a:cs typeface="Calibri"/>
              </a:rPr>
              <a:t>Ny </a:t>
            </a:r>
            <a:r>
              <a:rPr lang="en-US" err="1">
                <a:cs typeface="Calibri"/>
              </a:rPr>
              <a:t>modell</a:t>
            </a:r>
            <a:r>
              <a:rPr lang="en-US">
                <a:cs typeface="Calibri"/>
              </a:rPr>
              <a:t> för </a:t>
            </a:r>
            <a:r>
              <a:rPr lang="en-US" err="1">
                <a:cs typeface="Calibri"/>
              </a:rPr>
              <a:t>riskklassa</a:t>
            </a:r>
            <a:r>
              <a:rPr lang="en-US">
                <a:cs typeface="Calibri"/>
              </a:rPr>
              <a:t> </a:t>
            </a:r>
            <a:r>
              <a:rPr lang="en-US" err="1">
                <a:cs typeface="Calibri"/>
              </a:rPr>
              <a:t>anläggningar</a:t>
            </a:r>
            <a:r>
              <a:rPr lang="en-US">
                <a:cs typeface="Calibri"/>
              </a:rPr>
              <a:t> </a:t>
            </a:r>
            <a:r>
              <a:rPr lang="en-US" err="1">
                <a:cs typeface="Calibri"/>
              </a:rPr>
              <a:t>samtidigt</a:t>
            </a:r>
            <a:r>
              <a:rPr lang="en-US">
                <a:cs typeface="Calibri"/>
              </a:rPr>
              <a:t> </a:t>
            </a:r>
            <a:r>
              <a:rPr lang="en-US" err="1">
                <a:cs typeface="Calibri"/>
              </a:rPr>
              <a:t>som</a:t>
            </a:r>
            <a:r>
              <a:rPr lang="en-US">
                <a:cs typeface="Calibri"/>
              </a:rPr>
              <a:t> </a:t>
            </a:r>
          </a:p>
          <a:p>
            <a:pPr marL="171450" indent="-171450">
              <a:buFont typeface="Arial"/>
              <a:buChar char="•"/>
            </a:pPr>
            <a:endParaRPr lang="en-US"/>
          </a:p>
          <a:p>
            <a:pPr marL="171450" indent="-171450">
              <a:buFont typeface="Arial"/>
              <a:buChar char="•"/>
            </a:pPr>
            <a:r>
              <a:rPr lang="en-US" err="1"/>
              <a:t>Insamling</a:t>
            </a:r>
            <a:r>
              <a:rPr lang="en-US"/>
              <a:t> av </a:t>
            </a:r>
            <a:r>
              <a:rPr lang="en-US" err="1"/>
              <a:t>företagsuppgifter</a:t>
            </a:r>
            <a:r>
              <a:rPr lang="en-US"/>
              <a:t> (</a:t>
            </a:r>
            <a:r>
              <a:rPr lang="en-US" err="1"/>
              <a:t>FörRätt</a:t>
            </a:r>
            <a:r>
              <a:rPr lang="en-US"/>
              <a:t>)</a:t>
            </a:r>
          </a:p>
          <a:p>
            <a:pPr marL="171450" indent="-171450">
              <a:buFont typeface="Arial"/>
              <a:buChar char="•"/>
            </a:pPr>
            <a:r>
              <a:rPr lang="en-US" err="1"/>
              <a:t>Kontroll</a:t>
            </a:r>
            <a:r>
              <a:rPr lang="en-US"/>
              <a:t> av </a:t>
            </a:r>
            <a:r>
              <a:rPr lang="en-US" err="1"/>
              <a:t>företag</a:t>
            </a:r>
            <a:r>
              <a:rPr lang="en-US"/>
              <a:t> med </a:t>
            </a:r>
            <a:r>
              <a:rPr lang="en-US" err="1"/>
              <a:t>efterhandsdebitering</a:t>
            </a:r>
          </a:p>
          <a:p>
            <a:pPr marL="171450" indent="-171450">
              <a:buFont typeface="Arial"/>
              <a:buChar char="•"/>
            </a:pPr>
            <a:r>
              <a:rPr lang="en-US"/>
              <a:t>Myndighetsrapporteringen (ändrade EU krav och avvikelse-rapportering)</a:t>
            </a:r>
          </a:p>
          <a:p>
            <a:endParaRPr lang="en-US">
              <a:cs typeface="Calibri"/>
            </a:endParaRPr>
          </a:p>
        </p:txBody>
      </p:sp>
      <p:sp>
        <p:nvSpPr>
          <p:cNvPr id="4" name="Slide Number Placeholder 3"/>
          <p:cNvSpPr>
            <a:spLocks noGrp="1"/>
          </p:cNvSpPr>
          <p:nvPr>
            <p:ph type="sldNum" sz="quarter" idx="5"/>
          </p:nvPr>
        </p:nvSpPr>
        <p:spPr/>
        <p:txBody>
          <a:bodyPr/>
          <a:lstStyle/>
          <a:p>
            <a:fld id="{19217EEF-02C6-4B05-90BF-C85023F5C3D0}" type="slidenum">
              <a:rPr lang="sv-SE" smtClean="0"/>
              <a:t>7</a:t>
            </a:fld>
            <a:endParaRPr lang="sv-SE"/>
          </a:p>
        </p:txBody>
      </p:sp>
    </p:spTree>
    <p:extLst>
      <p:ext uri="{BB962C8B-B14F-4D97-AF65-F5344CB8AC3E}">
        <p14:creationId xmlns:p14="http://schemas.microsoft.com/office/powerpoint/2010/main" val="26990017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en-US">
              <a:cs typeface="Calibri"/>
            </a:endParaRPr>
          </a:p>
        </p:txBody>
      </p:sp>
      <p:sp>
        <p:nvSpPr>
          <p:cNvPr id="4" name="Platshållare för bildnummer 3"/>
          <p:cNvSpPr>
            <a:spLocks noGrp="1"/>
          </p:cNvSpPr>
          <p:nvPr>
            <p:ph type="sldNum" sz="quarter" idx="5"/>
          </p:nvPr>
        </p:nvSpPr>
        <p:spPr/>
        <p:txBody>
          <a:bodyPr/>
          <a:lstStyle/>
          <a:p>
            <a:fld id="{19217EEF-02C6-4B05-90BF-C85023F5C3D0}" type="slidenum">
              <a:rPr lang="sv-SE" smtClean="0"/>
              <a:t>8</a:t>
            </a:fld>
            <a:endParaRPr lang="sv-SE"/>
          </a:p>
        </p:txBody>
      </p:sp>
    </p:spTree>
    <p:extLst>
      <p:ext uri="{BB962C8B-B14F-4D97-AF65-F5344CB8AC3E}">
        <p14:creationId xmlns:p14="http://schemas.microsoft.com/office/powerpoint/2010/main" val="26724456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US">
                <a:cs typeface="Calibri"/>
              </a:rPr>
              <a:t>INGELA</a:t>
            </a:r>
          </a:p>
        </p:txBody>
      </p:sp>
      <p:sp>
        <p:nvSpPr>
          <p:cNvPr id="4" name="Platshållare för bildnummer 3"/>
          <p:cNvSpPr>
            <a:spLocks noGrp="1"/>
          </p:cNvSpPr>
          <p:nvPr>
            <p:ph type="sldNum" sz="quarter" idx="5"/>
          </p:nvPr>
        </p:nvSpPr>
        <p:spPr/>
        <p:txBody>
          <a:bodyPr/>
          <a:lstStyle/>
          <a:p>
            <a:fld id="{19217EEF-02C6-4B05-90BF-C85023F5C3D0}" type="slidenum">
              <a:rPr lang="sv-SE" smtClean="0"/>
              <a:t>9</a:t>
            </a:fld>
            <a:endParaRPr lang="sv-SE"/>
          </a:p>
        </p:txBody>
      </p:sp>
    </p:spTree>
    <p:extLst>
      <p:ext uri="{BB962C8B-B14F-4D97-AF65-F5344CB8AC3E}">
        <p14:creationId xmlns:p14="http://schemas.microsoft.com/office/powerpoint/2010/main" val="261565006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1. Startsida*">
    <p:spTree>
      <p:nvGrpSpPr>
        <p:cNvPr id="1" name=""/>
        <p:cNvGrpSpPr/>
        <p:nvPr/>
      </p:nvGrpSpPr>
      <p:grpSpPr>
        <a:xfrm>
          <a:off x="0" y="0"/>
          <a:ext cx="0" cy="0"/>
          <a:chOff x="0" y="0"/>
          <a:chExt cx="0" cy="0"/>
        </a:xfrm>
      </p:grpSpPr>
      <p:sp>
        <p:nvSpPr>
          <p:cNvPr id="46" name="Platshållare för bild 1">
            <a:extLst>
              <a:ext uri="{FF2B5EF4-FFF2-40B4-BE49-F238E27FC236}">
                <a16:creationId xmlns:a16="http://schemas.microsoft.com/office/drawing/2014/main" id="{4E60C708-3500-4C5D-BD00-B03A03CDF75A}"/>
              </a:ext>
            </a:extLst>
          </p:cNvPr>
          <p:cNvSpPr>
            <a:spLocks noGrp="1"/>
          </p:cNvSpPr>
          <p:nvPr>
            <p:ph type="pic" sz="quarter" idx="16" hasCustomPrompt="1"/>
          </p:nvPr>
        </p:nvSpPr>
        <p:spPr>
          <a:xfrm>
            <a:off x="0" y="4111"/>
            <a:ext cx="12192000" cy="5679431"/>
          </a:xfrm>
          <a:custGeom>
            <a:avLst/>
            <a:gdLst>
              <a:gd name="connsiteX0" fmla="*/ 0 w 12192000"/>
              <a:gd name="connsiteY0" fmla="*/ 0 h 6318250"/>
              <a:gd name="connsiteX1" fmla="*/ 10967275 w 12192000"/>
              <a:gd name="connsiteY1" fmla="*/ 0 h 6318250"/>
              <a:gd name="connsiteX2" fmla="*/ 10967275 w 12192000"/>
              <a:gd name="connsiteY2" fmla="*/ 174625 h 6318250"/>
              <a:gd name="connsiteX3" fmla="*/ 11471275 w 12192000"/>
              <a:gd name="connsiteY3" fmla="*/ 174625 h 6318250"/>
              <a:gd name="connsiteX4" fmla="*/ 11471275 w 12192000"/>
              <a:gd name="connsiteY4" fmla="*/ 0 h 6318250"/>
              <a:gd name="connsiteX5" fmla="*/ 12192000 w 12192000"/>
              <a:gd name="connsiteY5" fmla="*/ 0 h 6318250"/>
              <a:gd name="connsiteX6" fmla="*/ 12192000 w 12192000"/>
              <a:gd name="connsiteY6" fmla="*/ 6318250 h 6318250"/>
              <a:gd name="connsiteX7" fmla="*/ 0 w 12192000"/>
              <a:gd name="connsiteY7" fmla="*/ 6318250 h 6318250"/>
              <a:gd name="connsiteX0" fmla="*/ 0 w 12192000"/>
              <a:gd name="connsiteY0" fmla="*/ 0 h 6318250"/>
              <a:gd name="connsiteX1" fmla="*/ 10967275 w 12192000"/>
              <a:gd name="connsiteY1" fmla="*/ 0 h 6318250"/>
              <a:gd name="connsiteX2" fmla="*/ 11471275 w 12192000"/>
              <a:gd name="connsiteY2" fmla="*/ 174625 h 6318250"/>
              <a:gd name="connsiteX3" fmla="*/ 11471275 w 12192000"/>
              <a:gd name="connsiteY3" fmla="*/ 0 h 6318250"/>
              <a:gd name="connsiteX4" fmla="*/ 12192000 w 12192000"/>
              <a:gd name="connsiteY4" fmla="*/ 0 h 6318250"/>
              <a:gd name="connsiteX5" fmla="*/ 12192000 w 12192000"/>
              <a:gd name="connsiteY5" fmla="*/ 6318250 h 6318250"/>
              <a:gd name="connsiteX6" fmla="*/ 0 w 12192000"/>
              <a:gd name="connsiteY6" fmla="*/ 6318250 h 6318250"/>
              <a:gd name="connsiteX7" fmla="*/ 0 w 12192000"/>
              <a:gd name="connsiteY7" fmla="*/ 0 h 6318250"/>
              <a:gd name="connsiteX0" fmla="*/ 0 w 12192000"/>
              <a:gd name="connsiteY0" fmla="*/ 0 h 6318250"/>
              <a:gd name="connsiteX1" fmla="*/ 11471275 w 12192000"/>
              <a:gd name="connsiteY1" fmla="*/ 174625 h 6318250"/>
              <a:gd name="connsiteX2" fmla="*/ 11471275 w 12192000"/>
              <a:gd name="connsiteY2" fmla="*/ 0 h 6318250"/>
              <a:gd name="connsiteX3" fmla="*/ 12192000 w 12192000"/>
              <a:gd name="connsiteY3" fmla="*/ 0 h 6318250"/>
              <a:gd name="connsiteX4" fmla="*/ 12192000 w 12192000"/>
              <a:gd name="connsiteY4" fmla="*/ 6318250 h 6318250"/>
              <a:gd name="connsiteX5" fmla="*/ 0 w 12192000"/>
              <a:gd name="connsiteY5" fmla="*/ 6318250 h 6318250"/>
              <a:gd name="connsiteX6" fmla="*/ 0 w 12192000"/>
              <a:gd name="connsiteY6" fmla="*/ 0 h 6318250"/>
              <a:gd name="connsiteX0" fmla="*/ 0 w 12192000"/>
              <a:gd name="connsiteY0" fmla="*/ 0 h 6318250"/>
              <a:gd name="connsiteX1" fmla="*/ 11471275 w 12192000"/>
              <a:gd name="connsiteY1" fmla="*/ 0 h 6318250"/>
              <a:gd name="connsiteX2" fmla="*/ 12192000 w 12192000"/>
              <a:gd name="connsiteY2" fmla="*/ 0 h 6318250"/>
              <a:gd name="connsiteX3" fmla="*/ 12192000 w 12192000"/>
              <a:gd name="connsiteY3" fmla="*/ 6318250 h 6318250"/>
              <a:gd name="connsiteX4" fmla="*/ 0 w 12192000"/>
              <a:gd name="connsiteY4" fmla="*/ 6318250 h 6318250"/>
              <a:gd name="connsiteX5" fmla="*/ 0 w 12192000"/>
              <a:gd name="connsiteY5" fmla="*/ 0 h 6318250"/>
              <a:gd name="connsiteX0" fmla="*/ 0 w 12192000"/>
              <a:gd name="connsiteY0" fmla="*/ 0 h 6318250"/>
              <a:gd name="connsiteX1" fmla="*/ 12192000 w 12192000"/>
              <a:gd name="connsiteY1" fmla="*/ 0 h 6318250"/>
              <a:gd name="connsiteX2" fmla="*/ 12192000 w 12192000"/>
              <a:gd name="connsiteY2" fmla="*/ 6318250 h 6318250"/>
              <a:gd name="connsiteX3" fmla="*/ 0 w 12192000"/>
              <a:gd name="connsiteY3" fmla="*/ 6318250 h 6318250"/>
              <a:gd name="connsiteX4" fmla="*/ 0 w 12192000"/>
              <a:gd name="connsiteY4" fmla="*/ 0 h 6318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6318250">
                <a:moveTo>
                  <a:pt x="0" y="0"/>
                </a:moveTo>
                <a:lnTo>
                  <a:pt x="12192000" y="0"/>
                </a:lnTo>
                <a:lnTo>
                  <a:pt x="12192000" y="6318250"/>
                </a:lnTo>
                <a:lnTo>
                  <a:pt x="0" y="6318250"/>
                </a:lnTo>
                <a:lnTo>
                  <a:pt x="0" y="0"/>
                </a:lnTo>
                <a:close/>
              </a:path>
            </a:pathLst>
          </a:custGeom>
          <a:noFill/>
        </p:spPr>
        <p:txBody>
          <a:bodyPr wrap="square" lIns="504000" tIns="180000" anchor="t">
            <a:noAutofit/>
          </a:bodyPr>
          <a:lstStyle>
            <a:lvl1pPr marL="0" indent="0">
              <a:buFontTx/>
              <a:buNone/>
              <a:defRPr sz="1800" b="1">
                <a:solidFill>
                  <a:schemeClr val="accent3">
                    <a:lumMod val="75000"/>
                  </a:schemeClr>
                </a:solidFill>
              </a:defRPr>
            </a:lvl1pPr>
          </a:lstStyle>
          <a:p>
            <a:r>
              <a:rPr lang="sv-SE"/>
              <a:t>Montera en bild genom att klicka på bildsymbolen i mitten</a:t>
            </a:r>
          </a:p>
        </p:txBody>
      </p:sp>
      <p:sp>
        <p:nvSpPr>
          <p:cNvPr id="47" name="Platshållare för text 1"/>
          <p:cNvSpPr>
            <a:spLocks noGrp="1"/>
          </p:cNvSpPr>
          <p:nvPr>
            <p:ph type="subTitle" idx="1" hasCustomPrompt="1"/>
          </p:nvPr>
        </p:nvSpPr>
        <p:spPr>
          <a:xfrm>
            <a:off x="0" y="3960445"/>
            <a:ext cx="7519039" cy="522808"/>
          </a:xfrm>
          <a:solidFill>
            <a:schemeClr val="tx2">
              <a:lumMod val="75000"/>
              <a:lumOff val="25000"/>
            </a:schemeClr>
          </a:solidFill>
        </p:spPr>
        <p:txBody>
          <a:bodyPr wrap="square" lIns="540000" tIns="36000" rIns="144000" bIns="180000">
            <a:spAutoFit/>
          </a:bodyPr>
          <a:lstStyle>
            <a:lvl1pPr marL="0" indent="0" algn="l">
              <a:buNone/>
              <a:defRPr sz="2200" baseline="0">
                <a:solidFill>
                  <a:schemeClr val="bg1"/>
                </a:solidFill>
              </a:defRPr>
            </a:lvl1pPr>
            <a:lvl2pPr marL="457203" indent="0" algn="ctr">
              <a:buNone/>
              <a:defRPr sz="2000"/>
            </a:lvl2pPr>
            <a:lvl3pPr marL="914406" indent="0" algn="ctr">
              <a:buNone/>
              <a:defRPr sz="1800"/>
            </a:lvl3pPr>
            <a:lvl4pPr marL="1371609" indent="0" algn="ctr">
              <a:buNone/>
              <a:defRPr sz="1600"/>
            </a:lvl4pPr>
            <a:lvl5pPr marL="1828812" indent="0" algn="ctr">
              <a:buNone/>
              <a:defRPr sz="1600"/>
            </a:lvl5pPr>
            <a:lvl6pPr marL="2286015" indent="0" algn="ctr">
              <a:buNone/>
              <a:defRPr sz="1600"/>
            </a:lvl6pPr>
            <a:lvl7pPr marL="2743218" indent="0" algn="ctr">
              <a:buNone/>
              <a:defRPr sz="1600"/>
            </a:lvl7pPr>
            <a:lvl8pPr marL="3200421" indent="0" algn="ctr">
              <a:buNone/>
              <a:defRPr sz="1600"/>
            </a:lvl8pPr>
            <a:lvl9pPr marL="3657624" indent="0" algn="ctr">
              <a:buNone/>
              <a:defRPr sz="1600"/>
            </a:lvl9pPr>
          </a:lstStyle>
          <a:p>
            <a:r>
              <a:rPr lang="sv-SE"/>
              <a:t>Skriv en ingress eller ditt namn här</a:t>
            </a:r>
          </a:p>
        </p:txBody>
      </p:sp>
      <p:sp>
        <p:nvSpPr>
          <p:cNvPr id="54" name="Rubrik 1"/>
          <p:cNvSpPr>
            <a:spLocks noGrp="1"/>
          </p:cNvSpPr>
          <p:nvPr>
            <p:ph type="title" hasCustomPrompt="1"/>
          </p:nvPr>
        </p:nvSpPr>
        <p:spPr>
          <a:xfrm>
            <a:off x="0" y="3042933"/>
            <a:ext cx="7519039" cy="917513"/>
          </a:xfrm>
          <a:solidFill>
            <a:schemeClr val="tx2">
              <a:lumMod val="75000"/>
              <a:lumOff val="25000"/>
            </a:schemeClr>
          </a:solidFill>
        </p:spPr>
        <p:txBody>
          <a:bodyPr wrap="square" lIns="540000" tIns="180000" rIns="180000" bIns="180000">
            <a:spAutoFit/>
          </a:bodyPr>
          <a:lstStyle>
            <a:lvl1pPr>
              <a:defRPr lang="sv-SE" sz="4000" kern="1200" baseline="0" dirty="0" smtClean="0">
                <a:solidFill>
                  <a:schemeClr val="bg1"/>
                </a:solidFill>
                <a:latin typeface="Calibri Light" panose="020F0302020204030204" pitchFamily="34" charset="0"/>
                <a:ea typeface="+mj-ea"/>
                <a:cs typeface="Calibri Light" panose="020F0302020204030204" pitchFamily="34" charset="0"/>
              </a:defRPr>
            </a:lvl1pPr>
          </a:lstStyle>
          <a:p>
            <a:r>
              <a:rPr lang="sv-SE"/>
              <a:t>Skriv in en välkomsthälsning här</a:t>
            </a:r>
          </a:p>
        </p:txBody>
      </p:sp>
      <p:pic>
        <p:nvPicPr>
          <p:cNvPr id="7" name="Logo" descr="Livsmedelsverkets logotyp utgörs av en rund orange symbol samt texten Livsmedelsverket. Symbolen ska symbolisera en brödkaka med en avbruten del för att avsmakas, testas och&#10;kontrolleras." title="Livsmedelsverkets logotyp"/>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61765" y="6144944"/>
            <a:ext cx="2522664" cy="352260"/>
          </a:xfrm>
          <a:prstGeom prst="rect">
            <a:avLst/>
          </a:prstGeom>
        </p:spPr>
      </p:pic>
      <p:pic>
        <p:nvPicPr>
          <p:cNvPr id="8" name="Bildobjekt 7"/>
          <p:cNvPicPr>
            <a:picLocks noChangeAspect="1"/>
          </p:cNvPicPr>
          <p:nvPr userDrawn="1"/>
        </p:nvPicPr>
        <p:blipFill>
          <a:blip r:embed="rId3"/>
          <a:stretch>
            <a:fillRect/>
          </a:stretch>
        </p:blipFill>
        <p:spPr>
          <a:xfrm>
            <a:off x="10575249" y="5963192"/>
            <a:ext cx="1358092" cy="638865"/>
          </a:xfrm>
          <a:prstGeom prst="rect">
            <a:avLst/>
          </a:prstGeom>
        </p:spPr>
      </p:pic>
    </p:spTree>
    <p:extLst>
      <p:ext uri="{BB962C8B-B14F-4D97-AF65-F5344CB8AC3E}">
        <p14:creationId xmlns:p14="http://schemas.microsoft.com/office/powerpoint/2010/main" val="23627797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6. Två texrutor*">
    <p:spTree>
      <p:nvGrpSpPr>
        <p:cNvPr id="1" name=""/>
        <p:cNvGrpSpPr/>
        <p:nvPr/>
      </p:nvGrpSpPr>
      <p:grpSpPr>
        <a:xfrm>
          <a:off x="0" y="0"/>
          <a:ext cx="0" cy="0"/>
          <a:chOff x="0" y="0"/>
          <a:chExt cx="0" cy="0"/>
        </a:xfrm>
      </p:grpSpPr>
      <p:sp>
        <p:nvSpPr>
          <p:cNvPr id="4" name="Platshållare för innehåll 2"/>
          <p:cNvSpPr>
            <a:spLocks noGrp="1"/>
          </p:cNvSpPr>
          <p:nvPr>
            <p:ph sz="half" idx="2" hasCustomPrompt="1"/>
          </p:nvPr>
        </p:nvSpPr>
        <p:spPr>
          <a:xfrm>
            <a:off x="6348413" y="1916113"/>
            <a:ext cx="5219699" cy="4321175"/>
          </a:xfrm>
        </p:spPr>
        <p:txBody>
          <a:bodyPr/>
          <a:lstStyle/>
          <a:p>
            <a:pPr lvl="0"/>
            <a:r>
              <a:rPr lang="sv-SE"/>
              <a:t>Skriv in text här, med eller utan punkter</a:t>
            </a:r>
          </a:p>
          <a:p>
            <a:pPr lvl="1"/>
            <a:r>
              <a:rPr lang="sv-SE"/>
              <a:t>Nivå två</a:t>
            </a:r>
          </a:p>
          <a:p>
            <a:pPr lvl="2"/>
            <a:r>
              <a:rPr lang="sv-SE"/>
              <a:t>Nivå tre</a:t>
            </a:r>
          </a:p>
          <a:p>
            <a:pPr lvl="3"/>
            <a:r>
              <a:rPr lang="sv-SE"/>
              <a:t>Nivå fyra</a:t>
            </a:r>
          </a:p>
          <a:p>
            <a:pPr lvl="4"/>
            <a:r>
              <a:rPr lang="sv-SE"/>
              <a:t>Nivå fem</a:t>
            </a:r>
          </a:p>
        </p:txBody>
      </p:sp>
      <p:sp>
        <p:nvSpPr>
          <p:cNvPr id="3" name="Platshållare för innehåll 1"/>
          <p:cNvSpPr>
            <a:spLocks noGrp="1"/>
          </p:cNvSpPr>
          <p:nvPr>
            <p:ph sz="half" idx="1" hasCustomPrompt="1"/>
          </p:nvPr>
        </p:nvSpPr>
        <p:spPr>
          <a:xfrm>
            <a:off x="623888" y="1916113"/>
            <a:ext cx="5219700" cy="4321175"/>
          </a:xfrm>
        </p:spPr>
        <p:txBody>
          <a:bodyPr/>
          <a:lstStyle>
            <a:lvl1pPr>
              <a:defRPr baseline="0"/>
            </a:lvl1pPr>
          </a:lstStyle>
          <a:p>
            <a:pPr lvl="0"/>
            <a:r>
              <a:rPr lang="sv-SE"/>
              <a:t>Skriv in text här, med eller utan punkter</a:t>
            </a:r>
          </a:p>
          <a:p>
            <a:pPr lvl="1"/>
            <a:r>
              <a:rPr lang="sv-SE"/>
              <a:t>Nivå två</a:t>
            </a:r>
          </a:p>
          <a:p>
            <a:pPr lvl="2"/>
            <a:r>
              <a:rPr lang="sv-SE"/>
              <a:t>Nivå tre</a:t>
            </a:r>
          </a:p>
          <a:p>
            <a:pPr lvl="3"/>
            <a:r>
              <a:rPr lang="sv-SE"/>
              <a:t>Nivå fyra</a:t>
            </a:r>
          </a:p>
          <a:p>
            <a:pPr lvl="4"/>
            <a:r>
              <a:rPr lang="sv-SE"/>
              <a:t>Nivå fem</a:t>
            </a:r>
          </a:p>
        </p:txBody>
      </p:sp>
      <p:sp>
        <p:nvSpPr>
          <p:cNvPr id="2" name="Rubrik 1"/>
          <p:cNvSpPr>
            <a:spLocks noGrp="1"/>
          </p:cNvSpPr>
          <p:nvPr>
            <p:ph type="title" hasCustomPrompt="1"/>
          </p:nvPr>
        </p:nvSpPr>
        <p:spPr/>
        <p:txBody>
          <a:bodyPr anchor="b"/>
          <a:lstStyle/>
          <a:p>
            <a:r>
              <a:rPr lang="sv-SE"/>
              <a:t>Skriv in en rubrik här</a:t>
            </a:r>
          </a:p>
        </p:txBody>
      </p:sp>
    </p:spTree>
    <p:extLst>
      <p:ext uri="{BB962C8B-B14F-4D97-AF65-F5344CB8AC3E}">
        <p14:creationId xmlns:p14="http://schemas.microsoft.com/office/powerpoint/2010/main" val="35353028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8. Tom sida med logo*">
    <p:spTree>
      <p:nvGrpSpPr>
        <p:cNvPr id="1" name=""/>
        <p:cNvGrpSpPr/>
        <p:nvPr/>
      </p:nvGrpSpPr>
      <p:grpSpPr>
        <a:xfrm>
          <a:off x="0" y="0"/>
          <a:ext cx="0" cy="0"/>
          <a:chOff x="0" y="0"/>
          <a:chExt cx="0" cy="0"/>
        </a:xfrm>
      </p:grpSpPr>
      <p:sp>
        <p:nvSpPr>
          <p:cNvPr id="2" name="Rubrik 1"/>
          <p:cNvSpPr>
            <a:spLocks noGrp="1"/>
          </p:cNvSpPr>
          <p:nvPr>
            <p:ph type="title" hasCustomPrompt="1"/>
          </p:nvPr>
        </p:nvSpPr>
        <p:spPr/>
        <p:txBody>
          <a:bodyPr/>
          <a:lstStyle/>
          <a:p>
            <a:r>
              <a:rPr lang="sv-SE"/>
              <a:t>Skriv in en rubrik här</a:t>
            </a:r>
          </a:p>
        </p:txBody>
      </p:sp>
    </p:spTree>
    <p:extLst>
      <p:ext uri="{BB962C8B-B14F-4D97-AF65-F5344CB8AC3E}">
        <p14:creationId xmlns:p14="http://schemas.microsoft.com/office/powerpoint/2010/main" val="10100925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10. Text med bild/diagram/tabell*">
    <p:spTree>
      <p:nvGrpSpPr>
        <p:cNvPr id="1" name=""/>
        <p:cNvGrpSpPr/>
        <p:nvPr/>
      </p:nvGrpSpPr>
      <p:grpSpPr>
        <a:xfrm>
          <a:off x="0" y="0"/>
          <a:ext cx="0" cy="0"/>
          <a:chOff x="0" y="0"/>
          <a:chExt cx="0" cy="0"/>
        </a:xfrm>
      </p:grpSpPr>
      <p:sp>
        <p:nvSpPr>
          <p:cNvPr id="6" name="Platshållare för innehåll 1"/>
          <p:cNvSpPr>
            <a:spLocks noGrp="1"/>
          </p:cNvSpPr>
          <p:nvPr>
            <p:ph sz="half" idx="2" hasCustomPrompt="1"/>
          </p:nvPr>
        </p:nvSpPr>
        <p:spPr>
          <a:xfrm>
            <a:off x="6348413" y="1923916"/>
            <a:ext cx="5219700" cy="4313371"/>
          </a:xfrm>
        </p:spPr>
        <p:txBody>
          <a:bodyPr/>
          <a:lstStyle/>
          <a:p>
            <a:pPr lvl="0"/>
            <a:r>
              <a:rPr lang="sv-SE"/>
              <a:t>Skriv in text här, med eller utan punkter</a:t>
            </a:r>
          </a:p>
          <a:p>
            <a:pPr lvl="1"/>
            <a:r>
              <a:rPr lang="sv-SE"/>
              <a:t>Nivå två</a:t>
            </a:r>
          </a:p>
          <a:p>
            <a:pPr lvl="2"/>
            <a:r>
              <a:rPr lang="sv-SE"/>
              <a:t>Nivå tre</a:t>
            </a:r>
          </a:p>
          <a:p>
            <a:pPr lvl="3"/>
            <a:r>
              <a:rPr lang="sv-SE"/>
              <a:t>Nivå fyra</a:t>
            </a:r>
          </a:p>
          <a:p>
            <a:pPr lvl="4"/>
            <a:r>
              <a:rPr lang="sv-SE"/>
              <a:t>Nivå fem</a:t>
            </a:r>
          </a:p>
        </p:txBody>
      </p:sp>
      <p:sp>
        <p:nvSpPr>
          <p:cNvPr id="5" name="Platshållare för text 1"/>
          <p:cNvSpPr>
            <a:spLocks noGrp="1"/>
          </p:cNvSpPr>
          <p:nvPr>
            <p:ph type="body" idx="1" hasCustomPrompt="1"/>
          </p:nvPr>
        </p:nvSpPr>
        <p:spPr>
          <a:xfrm>
            <a:off x="623888" y="1916113"/>
            <a:ext cx="5219701" cy="4321175"/>
          </a:xfrm>
        </p:spPr>
        <p:txBody>
          <a:bodyPr anchor="t">
            <a:normAutofit/>
          </a:bodyPr>
          <a:lstStyle>
            <a:lvl1pPr marL="0" indent="0">
              <a:buFont typeface="Arial" panose="020B0604020202020204" pitchFamily="34" charset="0"/>
              <a:buNone/>
              <a:defRPr sz="22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Skriv in text här, med eller utan punkter</a:t>
            </a:r>
          </a:p>
        </p:txBody>
      </p:sp>
      <p:sp>
        <p:nvSpPr>
          <p:cNvPr id="2" name="Rubrik 1"/>
          <p:cNvSpPr>
            <a:spLocks noGrp="1"/>
          </p:cNvSpPr>
          <p:nvPr>
            <p:ph type="title" hasCustomPrompt="1"/>
          </p:nvPr>
        </p:nvSpPr>
        <p:spPr>
          <a:xfrm>
            <a:off x="623888" y="368300"/>
            <a:ext cx="10944225" cy="1260475"/>
          </a:xfrm>
        </p:spPr>
        <p:txBody>
          <a:bodyPr anchor="b">
            <a:normAutofit/>
          </a:bodyPr>
          <a:lstStyle>
            <a:lvl1pPr>
              <a:defRPr sz="4000"/>
            </a:lvl1pPr>
          </a:lstStyle>
          <a:p>
            <a:r>
              <a:rPr lang="sv-SE"/>
              <a:t>Skriv in en rubrik här</a:t>
            </a:r>
          </a:p>
        </p:txBody>
      </p:sp>
    </p:spTree>
    <p:extLst>
      <p:ext uri="{BB962C8B-B14F-4D97-AF65-F5344CB8AC3E}">
        <p14:creationId xmlns:p14="http://schemas.microsoft.com/office/powerpoint/2010/main" val="19773832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4. Organisation, orange med vit text">
    <p:spTree>
      <p:nvGrpSpPr>
        <p:cNvPr id="1" name=""/>
        <p:cNvGrpSpPr/>
        <p:nvPr/>
      </p:nvGrpSpPr>
      <p:grpSpPr>
        <a:xfrm>
          <a:off x="0" y="0"/>
          <a:ext cx="0" cy="0"/>
          <a:chOff x="0" y="0"/>
          <a:chExt cx="0" cy="0"/>
        </a:xfrm>
      </p:grpSpPr>
      <p:sp>
        <p:nvSpPr>
          <p:cNvPr id="21" name="Platshållare för bild 2">
            <a:extLst>
              <a:ext uri="{FF2B5EF4-FFF2-40B4-BE49-F238E27FC236}">
                <a16:creationId xmlns:a16="http://schemas.microsoft.com/office/drawing/2014/main" id="{4E60C708-3500-4C5D-BD00-B03A03CDF75A}"/>
              </a:ext>
            </a:extLst>
          </p:cNvPr>
          <p:cNvSpPr>
            <a:spLocks noGrp="1"/>
          </p:cNvSpPr>
          <p:nvPr>
            <p:ph type="pic" sz="quarter" idx="17" hasCustomPrompt="1"/>
          </p:nvPr>
        </p:nvSpPr>
        <p:spPr>
          <a:xfrm>
            <a:off x="7535863" y="3537287"/>
            <a:ext cx="4032249" cy="2700000"/>
          </a:xfrm>
          <a:custGeom>
            <a:avLst/>
            <a:gdLst>
              <a:gd name="connsiteX0" fmla="*/ 0 w 12192000"/>
              <a:gd name="connsiteY0" fmla="*/ 0 h 6318250"/>
              <a:gd name="connsiteX1" fmla="*/ 10967275 w 12192000"/>
              <a:gd name="connsiteY1" fmla="*/ 0 h 6318250"/>
              <a:gd name="connsiteX2" fmla="*/ 10967275 w 12192000"/>
              <a:gd name="connsiteY2" fmla="*/ 174625 h 6318250"/>
              <a:gd name="connsiteX3" fmla="*/ 11471275 w 12192000"/>
              <a:gd name="connsiteY3" fmla="*/ 174625 h 6318250"/>
              <a:gd name="connsiteX4" fmla="*/ 11471275 w 12192000"/>
              <a:gd name="connsiteY4" fmla="*/ 0 h 6318250"/>
              <a:gd name="connsiteX5" fmla="*/ 12192000 w 12192000"/>
              <a:gd name="connsiteY5" fmla="*/ 0 h 6318250"/>
              <a:gd name="connsiteX6" fmla="*/ 12192000 w 12192000"/>
              <a:gd name="connsiteY6" fmla="*/ 6318250 h 6318250"/>
              <a:gd name="connsiteX7" fmla="*/ 0 w 12192000"/>
              <a:gd name="connsiteY7" fmla="*/ 6318250 h 6318250"/>
              <a:gd name="connsiteX0" fmla="*/ 0 w 12192000"/>
              <a:gd name="connsiteY0" fmla="*/ 0 h 6318250"/>
              <a:gd name="connsiteX1" fmla="*/ 10967275 w 12192000"/>
              <a:gd name="connsiteY1" fmla="*/ 0 h 6318250"/>
              <a:gd name="connsiteX2" fmla="*/ 11471275 w 12192000"/>
              <a:gd name="connsiteY2" fmla="*/ 174625 h 6318250"/>
              <a:gd name="connsiteX3" fmla="*/ 11471275 w 12192000"/>
              <a:gd name="connsiteY3" fmla="*/ 0 h 6318250"/>
              <a:gd name="connsiteX4" fmla="*/ 12192000 w 12192000"/>
              <a:gd name="connsiteY4" fmla="*/ 0 h 6318250"/>
              <a:gd name="connsiteX5" fmla="*/ 12192000 w 12192000"/>
              <a:gd name="connsiteY5" fmla="*/ 6318250 h 6318250"/>
              <a:gd name="connsiteX6" fmla="*/ 0 w 12192000"/>
              <a:gd name="connsiteY6" fmla="*/ 6318250 h 6318250"/>
              <a:gd name="connsiteX7" fmla="*/ 0 w 12192000"/>
              <a:gd name="connsiteY7" fmla="*/ 0 h 6318250"/>
              <a:gd name="connsiteX0" fmla="*/ 0 w 12192000"/>
              <a:gd name="connsiteY0" fmla="*/ 0 h 6318250"/>
              <a:gd name="connsiteX1" fmla="*/ 11471275 w 12192000"/>
              <a:gd name="connsiteY1" fmla="*/ 174625 h 6318250"/>
              <a:gd name="connsiteX2" fmla="*/ 11471275 w 12192000"/>
              <a:gd name="connsiteY2" fmla="*/ 0 h 6318250"/>
              <a:gd name="connsiteX3" fmla="*/ 12192000 w 12192000"/>
              <a:gd name="connsiteY3" fmla="*/ 0 h 6318250"/>
              <a:gd name="connsiteX4" fmla="*/ 12192000 w 12192000"/>
              <a:gd name="connsiteY4" fmla="*/ 6318250 h 6318250"/>
              <a:gd name="connsiteX5" fmla="*/ 0 w 12192000"/>
              <a:gd name="connsiteY5" fmla="*/ 6318250 h 6318250"/>
              <a:gd name="connsiteX6" fmla="*/ 0 w 12192000"/>
              <a:gd name="connsiteY6" fmla="*/ 0 h 6318250"/>
              <a:gd name="connsiteX0" fmla="*/ 0 w 12192000"/>
              <a:gd name="connsiteY0" fmla="*/ 0 h 6318250"/>
              <a:gd name="connsiteX1" fmla="*/ 11471275 w 12192000"/>
              <a:gd name="connsiteY1" fmla="*/ 0 h 6318250"/>
              <a:gd name="connsiteX2" fmla="*/ 12192000 w 12192000"/>
              <a:gd name="connsiteY2" fmla="*/ 0 h 6318250"/>
              <a:gd name="connsiteX3" fmla="*/ 12192000 w 12192000"/>
              <a:gd name="connsiteY3" fmla="*/ 6318250 h 6318250"/>
              <a:gd name="connsiteX4" fmla="*/ 0 w 12192000"/>
              <a:gd name="connsiteY4" fmla="*/ 6318250 h 6318250"/>
              <a:gd name="connsiteX5" fmla="*/ 0 w 12192000"/>
              <a:gd name="connsiteY5" fmla="*/ 0 h 6318250"/>
              <a:gd name="connsiteX0" fmla="*/ 0 w 12192000"/>
              <a:gd name="connsiteY0" fmla="*/ 0 h 6318250"/>
              <a:gd name="connsiteX1" fmla="*/ 12192000 w 12192000"/>
              <a:gd name="connsiteY1" fmla="*/ 0 h 6318250"/>
              <a:gd name="connsiteX2" fmla="*/ 12192000 w 12192000"/>
              <a:gd name="connsiteY2" fmla="*/ 6318250 h 6318250"/>
              <a:gd name="connsiteX3" fmla="*/ 0 w 12192000"/>
              <a:gd name="connsiteY3" fmla="*/ 6318250 h 6318250"/>
              <a:gd name="connsiteX4" fmla="*/ 0 w 12192000"/>
              <a:gd name="connsiteY4" fmla="*/ 0 h 6318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6318250">
                <a:moveTo>
                  <a:pt x="0" y="0"/>
                </a:moveTo>
                <a:lnTo>
                  <a:pt x="12192000" y="0"/>
                </a:lnTo>
                <a:lnTo>
                  <a:pt x="12192000" y="6318250"/>
                </a:lnTo>
                <a:lnTo>
                  <a:pt x="0" y="6318250"/>
                </a:lnTo>
                <a:lnTo>
                  <a:pt x="0" y="0"/>
                </a:lnTo>
                <a:close/>
              </a:path>
            </a:pathLst>
          </a:custGeom>
          <a:noFill/>
        </p:spPr>
        <p:txBody>
          <a:bodyPr wrap="square" lIns="324000" tIns="360000">
            <a:noAutofit/>
          </a:bodyPr>
          <a:lstStyle>
            <a:lvl1pPr marL="0" indent="0">
              <a:buNone/>
              <a:defRPr sz="1600" b="1">
                <a:solidFill>
                  <a:schemeClr val="tx2">
                    <a:lumMod val="75000"/>
                    <a:lumOff val="25000"/>
                  </a:schemeClr>
                </a:solidFill>
              </a:defRPr>
            </a:lvl1pPr>
          </a:lstStyle>
          <a:p>
            <a:r>
              <a:rPr lang="sv-SE"/>
              <a:t>Montera en bild genom att klicka på bildsymbolen i mitten</a:t>
            </a:r>
          </a:p>
        </p:txBody>
      </p:sp>
      <p:sp>
        <p:nvSpPr>
          <p:cNvPr id="23" name="Platshållare för bild 1">
            <a:extLst>
              <a:ext uri="{FF2B5EF4-FFF2-40B4-BE49-F238E27FC236}">
                <a16:creationId xmlns:a16="http://schemas.microsoft.com/office/drawing/2014/main" id="{4E60C708-3500-4C5D-BD00-B03A03CDF75A}"/>
              </a:ext>
            </a:extLst>
          </p:cNvPr>
          <p:cNvSpPr>
            <a:spLocks noGrp="1"/>
          </p:cNvSpPr>
          <p:nvPr>
            <p:ph type="pic" sz="quarter" idx="16" hasCustomPrompt="1"/>
          </p:nvPr>
        </p:nvSpPr>
        <p:spPr>
          <a:xfrm>
            <a:off x="7535863" y="531188"/>
            <a:ext cx="4032250" cy="2700000"/>
          </a:xfrm>
          <a:custGeom>
            <a:avLst/>
            <a:gdLst>
              <a:gd name="connsiteX0" fmla="*/ 0 w 12192000"/>
              <a:gd name="connsiteY0" fmla="*/ 0 h 6318250"/>
              <a:gd name="connsiteX1" fmla="*/ 10967275 w 12192000"/>
              <a:gd name="connsiteY1" fmla="*/ 0 h 6318250"/>
              <a:gd name="connsiteX2" fmla="*/ 10967275 w 12192000"/>
              <a:gd name="connsiteY2" fmla="*/ 174625 h 6318250"/>
              <a:gd name="connsiteX3" fmla="*/ 11471275 w 12192000"/>
              <a:gd name="connsiteY3" fmla="*/ 174625 h 6318250"/>
              <a:gd name="connsiteX4" fmla="*/ 11471275 w 12192000"/>
              <a:gd name="connsiteY4" fmla="*/ 0 h 6318250"/>
              <a:gd name="connsiteX5" fmla="*/ 12192000 w 12192000"/>
              <a:gd name="connsiteY5" fmla="*/ 0 h 6318250"/>
              <a:gd name="connsiteX6" fmla="*/ 12192000 w 12192000"/>
              <a:gd name="connsiteY6" fmla="*/ 6318250 h 6318250"/>
              <a:gd name="connsiteX7" fmla="*/ 0 w 12192000"/>
              <a:gd name="connsiteY7" fmla="*/ 6318250 h 6318250"/>
              <a:gd name="connsiteX0" fmla="*/ 0 w 12192000"/>
              <a:gd name="connsiteY0" fmla="*/ 0 h 6318250"/>
              <a:gd name="connsiteX1" fmla="*/ 10967275 w 12192000"/>
              <a:gd name="connsiteY1" fmla="*/ 0 h 6318250"/>
              <a:gd name="connsiteX2" fmla="*/ 11471275 w 12192000"/>
              <a:gd name="connsiteY2" fmla="*/ 174625 h 6318250"/>
              <a:gd name="connsiteX3" fmla="*/ 11471275 w 12192000"/>
              <a:gd name="connsiteY3" fmla="*/ 0 h 6318250"/>
              <a:gd name="connsiteX4" fmla="*/ 12192000 w 12192000"/>
              <a:gd name="connsiteY4" fmla="*/ 0 h 6318250"/>
              <a:gd name="connsiteX5" fmla="*/ 12192000 w 12192000"/>
              <a:gd name="connsiteY5" fmla="*/ 6318250 h 6318250"/>
              <a:gd name="connsiteX6" fmla="*/ 0 w 12192000"/>
              <a:gd name="connsiteY6" fmla="*/ 6318250 h 6318250"/>
              <a:gd name="connsiteX7" fmla="*/ 0 w 12192000"/>
              <a:gd name="connsiteY7" fmla="*/ 0 h 6318250"/>
              <a:gd name="connsiteX0" fmla="*/ 0 w 12192000"/>
              <a:gd name="connsiteY0" fmla="*/ 0 h 6318250"/>
              <a:gd name="connsiteX1" fmla="*/ 11471275 w 12192000"/>
              <a:gd name="connsiteY1" fmla="*/ 174625 h 6318250"/>
              <a:gd name="connsiteX2" fmla="*/ 11471275 w 12192000"/>
              <a:gd name="connsiteY2" fmla="*/ 0 h 6318250"/>
              <a:gd name="connsiteX3" fmla="*/ 12192000 w 12192000"/>
              <a:gd name="connsiteY3" fmla="*/ 0 h 6318250"/>
              <a:gd name="connsiteX4" fmla="*/ 12192000 w 12192000"/>
              <a:gd name="connsiteY4" fmla="*/ 6318250 h 6318250"/>
              <a:gd name="connsiteX5" fmla="*/ 0 w 12192000"/>
              <a:gd name="connsiteY5" fmla="*/ 6318250 h 6318250"/>
              <a:gd name="connsiteX6" fmla="*/ 0 w 12192000"/>
              <a:gd name="connsiteY6" fmla="*/ 0 h 6318250"/>
              <a:gd name="connsiteX0" fmla="*/ 0 w 12192000"/>
              <a:gd name="connsiteY0" fmla="*/ 0 h 6318250"/>
              <a:gd name="connsiteX1" fmla="*/ 11471275 w 12192000"/>
              <a:gd name="connsiteY1" fmla="*/ 0 h 6318250"/>
              <a:gd name="connsiteX2" fmla="*/ 12192000 w 12192000"/>
              <a:gd name="connsiteY2" fmla="*/ 0 h 6318250"/>
              <a:gd name="connsiteX3" fmla="*/ 12192000 w 12192000"/>
              <a:gd name="connsiteY3" fmla="*/ 6318250 h 6318250"/>
              <a:gd name="connsiteX4" fmla="*/ 0 w 12192000"/>
              <a:gd name="connsiteY4" fmla="*/ 6318250 h 6318250"/>
              <a:gd name="connsiteX5" fmla="*/ 0 w 12192000"/>
              <a:gd name="connsiteY5" fmla="*/ 0 h 6318250"/>
              <a:gd name="connsiteX0" fmla="*/ 0 w 12192000"/>
              <a:gd name="connsiteY0" fmla="*/ 0 h 6318250"/>
              <a:gd name="connsiteX1" fmla="*/ 12192000 w 12192000"/>
              <a:gd name="connsiteY1" fmla="*/ 0 h 6318250"/>
              <a:gd name="connsiteX2" fmla="*/ 12192000 w 12192000"/>
              <a:gd name="connsiteY2" fmla="*/ 6318250 h 6318250"/>
              <a:gd name="connsiteX3" fmla="*/ 0 w 12192000"/>
              <a:gd name="connsiteY3" fmla="*/ 6318250 h 6318250"/>
              <a:gd name="connsiteX4" fmla="*/ 0 w 12192000"/>
              <a:gd name="connsiteY4" fmla="*/ 0 h 6318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6318250">
                <a:moveTo>
                  <a:pt x="0" y="0"/>
                </a:moveTo>
                <a:lnTo>
                  <a:pt x="12192000" y="0"/>
                </a:lnTo>
                <a:lnTo>
                  <a:pt x="12192000" y="6318250"/>
                </a:lnTo>
                <a:lnTo>
                  <a:pt x="0" y="6318250"/>
                </a:lnTo>
                <a:lnTo>
                  <a:pt x="0" y="0"/>
                </a:lnTo>
                <a:close/>
              </a:path>
            </a:pathLst>
          </a:custGeom>
          <a:noFill/>
        </p:spPr>
        <p:txBody>
          <a:bodyPr wrap="square" lIns="324000" tIns="360000">
            <a:noAutofit/>
          </a:bodyPr>
          <a:lstStyle>
            <a:lvl1pPr marL="0" indent="0">
              <a:buNone/>
              <a:defRPr sz="1600" b="1">
                <a:solidFill>
                  <a:schemeClr val="tx2">
                    <a:lumMod val="75000"/>
                    <a:lumOff val="25000"/>
                  </a:schemeClr>
                </a:solidFill>
              </a:defRPr>
            </a:lvl1pPr>
          </a:lstStyle>
          <a:p>
            <a:r>
              <a:rPr lang="sv-SE"/>
              <a:t>Montera en bild genom att klicka på bildsymbolen i mitten</a:t>
            </a:r>
          </a:p>
        </p:txBody>
      </p:sp>
      <p:sp>
        <p:nvSpPr>
          <p:cNvPr id="28" name="Platshållare för text 1"/>
          <p:cNvSpPr>
            <a:spLocks noGrp="1"/>
          </p:cNvSpPr>
          <p:nvPr>
            <p:ph type="body" idx="1" hasCustomPrompt="1"/>
          </p:nvPr>
        </p:nvSpPr>
        <p:spPr>
          <a:xfrm>
            <a:off x="623887" y="1916113"/>
            <a:ext cx="6551613" cy="4321175"/>
          </a:xfrm>
        </p:spPr>
        <p:txBody>
          <a:bodyPr anchor="t">
            <a:normAutofit/>
          </a:bodyPr>
          <a:lstStyle>
            <a:lvl1pPr marL="0" indent="0">
              <a:buFont typeface="Arial" panose="020B0604020202020204" pitchFamily="34" charset="0"/>
              <a:buNone/>
              <a:defRPr sz="2200" b="0" baseline="0">
                <a:solidFill>
                  <a:schemeClr val="tx2"/>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Skriv in text här, med eller utan punkter</a:t>
            </a:r>
          </a:p>
        </p:txBody>
      </p:sp>
      <p:sp>
        <p:nvSpPr>
          <p:cNvPr id="29" name="Rubrik 1"/>
          <p:cNvSpPr>
            <a:spLocks noGrp="1"/>
          </p:cNvSpPr>
          <p:nvPr>
            <p:ph type="title" hasCustomPrompt="1"/>
          </p:nvPr>
        </p:nvSpPr>
        <p:spPr>
          <a:xfrm>
            <a:off x="623888" y="368300"/>
            <a:ext cx="6551612" cy="1260475"/>
          </a:xfrm>
        </p:spPr>
        <p:txBody>
          <a:bodyPr anchor="b">
            <a:normAutofit/>
          </a:bodyPr>
          <a:lstStyle>
            <a:lvl1pPr>
              <a:defRPr sz="4000"/>
            </a:lvl1pPr>
          </a:lstStyle>
          <a:p>
            <a:r>
              <a:rPr lang="sv-SE"/>
              <a:t>Skriv in en rubrik här</a:t>
            </a:r>
          </a:p>
        </p:txBody>
      </p:sp>
    </p:spTree>
    <p:extLst>
      <p:ext uri="{BB962C8B-B14F-4D97-AF65-F5344CB8AC3E}">
        <p14:creationId xmlns:p14="http://schemas.microsoft.com/office/powerpoint/2010/main" val="9427754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6. Bild med text/kontaktinformation">
    <p:spTree>
      <p:nvGrpSpPr>
        <p:cNvPr id="1" name=""/>
        <p:cNvGrpSpPr/>
        <p:nvPr/>
      </p:nvGrpSpPr>
      <p:grpSpPr>
        <a:xfrm>
          <a:off x="0" y="0"/>
          <a:ext cx="0" cy="0"/>
          <a:chOff x="0" y="0"/>
          <a:chExt cx="0" cy="0"/>
        </a:xfrm>
      </p:grpSpPr>
      <p:sp>
        <p:nvSpPr>
          <p:cNvPr id="11" name="Platshållare för innehåll 1"/>
          <p:cNvSpPr>
            <a:spLocks noGrp="1"/>
          </p:cNvSpPr>
          <p:nvPr>
            <p:ph idx="1" hasCustomPrompt="1"/>
          </p:nvPr>
        </p:nvSpPr>
        <p:spPr>
          <a:xfrm>
            <a:off x="623888" y="1916113"/>
            <a:ext cx="10940388" cy="4318000"/>
          </a:xfrm>
        </p:spPr>
        <p:txBody>
          <a:bodyPr/>
          <a:lstStyle>
            <a:lvl1pPr>
              <a:defRPr baseline="0"/>
            </a:lvl1pPr>
          </a:lstStyle>
          <a:p>
            <a:pPr lvl="0"/>
            <a:r>
              <a:rPr lang="sv-SE"/>
              <a:t>Skriv in text här, med eller utan punkter</a:t>
            </a:r>
          </a:p>
          <a:p>
            <a:pPr lvl="1"/>
            <a:r>
              <a:rPr lang="sv-SE"/>
              <a:t>Nivå två</a:t>
            </a:r>
          </a:p>
          <a:p>
            <a:pPr lvl="2"/>
            <a:r>
              <a:rPr lang="sv-SE"/>
              <a:t>Nivå tre</a:t>
            </a:r>
          </a:p>
          <a:p>
            <a:pPr lvl="3"/>
            <a:r>
              <a:rPr lang="sv-SE"/>
              <a:t>Nivå fyra</a:t>
            </a:r>
          </a:p>
          <a:p>
            <a:pPr lvl="4"/>
            <a:r>
              <a:rPr lang="sv-SE"/>
              <a:t>Nivå fem</a:t>
            </a:r>
          </a:p>
        </p:txBody>
      </p:sp>
      <p:sp>
        <p:nvSpPr>
          <p:cNvPr id="12" name="Rubrik 1"/>
          <p:cNvSpPr>
            <a:spLocks noGrp="1"/>
          </p:cNvSpPr>
          <p:nvPr>
            <p:ph type="title"/>
          </p:nvPr>
        </p:nvSpPr>
        <p:spPr>
          <a:xfrm>
            <a:off x="623888" y="365126"/>
            <a:ext cx="10940388" cy="1263650"/>
          </a:xfrm>
        </p:spPr>
        <p:txBody>
          <a:bodyPr/>
          <a:lstStyle/>
          <a:p>
            <a:r>
              <a:rPr lang="sv-SE"/>
              <a:t>Klicka här för att ändra format</a:t>
            </a:r>
          </a:p>
        </p:txBody>
      </p:sp>
      <p:sp>
        <p:nvSpPr>
          <p:cNvPr id="3" name="Rektangel 2"/>
          <p:cNvSpPr/>
          <p:nvPr userDrawn="1"/>
        </p:nvSpPr>
        <p:spPr>
          <a:xfrm>
            <a:off x="10742103" y="6213137"/>
            <a:ext cx="1266738" cy="544193"/>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9922244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8. Brödkaka med rubrik och text">
    <p:spTree>
      <p:nvGrpSpPr>
        <p:cNvPr id="1" name=""/>
        <p:cNvGrpSpPr/>
        <p:nvPr/>
      </p:nvGrpSpPr>
      <p:grpSpPr>
        <a:xfrm>
          <a:off x="0" y="0"/>
          <a:ext cx="0" cy="0"/>
          <a:chOff x="0" y="0"/>
          <a:chExt cx="0" cy="0"/>
        </a:xfrm>
      </p:grpSpPr>
      <p:sp>
        <p:nvSpPr>
          <p:cNvPr id="10" name="Platshållare för innehåll 1"/>
          <p:cNvSpPr>
            <a:spLocks noGrp="1"/>
          </p:cNvSpPr>
          <p:nvPr>
            <p:ph idx="1" hasCustomPrompt="1"/>
          </p:nvPr>
        </p:nvSpPr>
        <p:spPr>
          <a:xfrm>
            <a:off x="623888" y="1916113"/>
            <a:ext cx="10940388" cy="4318000"/>
          </a:xfrm>
        </p:spPr>
        <p:txBody>
          <a:bodyPr/>
          <a:lstStyle>
            <a:lvl1pPr>
              <a:defRPr baseline="0"/>
            </a:lvl1pPr>
          </a:lstStyle>
          <a:p>
            <a:pPr lvl="0"/>
            <a:r>
              <a:rPr lang="sv-SE"/>
              <a:t>Skriv in text här, med eller utan punkter</a:t>
            </a:r>
          </a:p>
          <a:p>
            <a:pPr lvl="1"/>
            <a:r>
              <a:rPr lang="sv-SE"/>
              <a:t>Nivå två</a:t>
            </a:r>
          </a:p>
          <a:p>
            <a:pPr lvl="2"/>
            <a:r>
              <a:rPr lang="sv-SE"/>
              <a:t>Nivå tre</a:t>
            </a:r>
          </a:p>
          <a:p>
            <a:pPr lvl="3"/>
            <a:r>
              <a:rPr lang="sv-SE"/>
              <a:t>Nivå fyra</a:t>
            </a:r>
          </a:p>
          <a:p>
            <a:pPr lvl="4"/>
            <a:r>
              <a:rPr lang="sv-SE"/>
              <a:t>Nivå fem</a:t>
            </a:r>
          </a:p>
        </p:txBody>
      </p:sp>
      <p:sp>
        <p:nvSpPr>
          <p:cNvPr id="11" name="Rubrik 1"/>
          <p:cNvSpPr>
            <a:spLocks noGrp="1"/>
          </p:cNvSpPr>
          <p:nvPr>
            <p:ph type="title"/>
          </p:nvPr>
        </p:nvSpPr>
        <p:spPr>
          <a:xfrm>
            <a:off x="623888" y="365126"/>
            <a:ext cx="10940388" cy="1263650"/>
          </a:xfrm>
        </p:spPr>
        <p:txBody>
          <a:bodyPr/>
          <a:lstStyle/>
          <a:p>
            <a:r>
              <a:rPr lang="sv-SE"/>
              <a:t>Klicka här för att ändra format</a:t>
            </a:r>
          </a:p>
        </p:txBody>
      </p:sp>
      <p:sp>
        <p:nvSpPr>
          <p:cNvPr id="12" name="Rektangel 11"/>
          <p:cNvSpPr/>
          <p:nvPr userDrawn="1"/>
        </p:nvSpPr>
        <p:spPr>
          <a:xfrm>
            <a:off x="8489658" y="6259277"/>
            <a:ext cx="2193721" cy="51483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7729195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21. Start/Slut logotyp">
    <p:spTree>
      <p:nvGrpSpPr>
        <p:cNvPr id="1" name=""/>
        <p:cNvGrpSpPr/>
        <p:nvPr/>
      </p:nvGrpSpPr>
      <p:grpSpPr>
        <a:xfrm>
          <a:off x="0" y="0"/>
          <a:ext cx="0" cy="0"/>
          <a:chOff x="0" y="0"/>
          <a:chExt cx="0" cy="0"/>
        </a:xfrm>
      </p:grpSpPr>
      <p:pic>
        <p:nvPicPr>
          <p:cNvPr id="5" name="Logo" descr="Livsmedelsverkets logotyp utgörs av en rund orange symbol samt texten Livsmedelsverket. Symbolen ska symbolisera en brödkaka med en avbruten del för att avsmakas, testas och&#10;kontrolleras." title="Livsmedelsverkets logotyp"/>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40716" y="3246168"/>
            <a:ext cx="4204142" cy="587058"/>
          </a:xfrm>
          <a:prstGeom prst="rect">
            <a:avLst/>
          </a:prstGeom>
        </p:spPr>
      </p:pic>
      <p:pic>
        <p:nvPicPr>
          <p:cNvPr id="6" name="Bildobjekt 5"/>
          <p:cNvPicPr>
            <a:picLocks noChangeAspect="1"/>
          </p:cNvPicPr>
          <p:nvPr userDrawn="1"/>
        </p:nvPicPr>
        <p:blipFill>
          <a:blip r:embed="rId3"/>
          <a:stretch>
            <a:fillRect/>
          </a:stretch>
        </p:blipFill>
        <p:spPr>
          <a:xfrm>
            <a:off x="6854759" y="2664314"/>
            <a:ext cx="2473797" cy="1163707"/>
          </a:xfrm>
          <a:prstGeom prst="rect">
            <a:avLst/>
          </a:prstGeom>
        </p:spPr>
      </p:pic>
    </p:spTree>
    <p:extLst>
      <p:ext uri="{BB962C8B-B14F-4D97-AF65-F5344CB8AC3E}">
        <p14:creationId xmlns:p14="http://schemas.microsoft.com/office/powerpoint/2010/main" val="3222567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22. Text - Stående skärm* använd ej">
    <p:spTree>
      <p:nvGrpSpPr>
        <p:cNvPr id="1" name=""/>
        <p:cNvGrpSpPr/>
        <p:nvPr/>
      </p:nvGrpSpPr>
      <p:grpSpPr>
        <a:xfrm>
          <a:off x="0" y="0"/>
          <a:ext cx="0" cy="0"/>
          <a:chOff x="0" y="0"/>
          <a:chExt cx="0" cy="0"/>
        </a:xfrm>
      </p:grpSpPr>
      <p:sp>
        <p:nvSpPr>
          <p:cNvPr id="3" name="Platshållare för text 1"/>
          <p:cNvSpPr>
            <a:spLocks noGrp="1"/>
          </p:cNvSpPr>
          <p:nvPr>
            <p:ph type="body" orient="vert" idx="1"/>
          </p:nvPr>
        </p:nvSpPr>
        <p:spPr>
          <a:xfrm>
            <a:off x="623888" y="368299"/>
            <a:ext cx="9287506" cy="6234523"/>
          </a:xfrm>
        </p:spPr>
        <p:txBody>
          <a:bodyPr vert="eaVert"/>
          <a:lstStyle>
            <a:lvl1pPr marL="177800" indent="-177800">
              <a:defRPr/>
            </a:lvl1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2" name="Rubrik 1"/>
          <p:cNvSpPr>
            <a:spLocks noGrp="1"/>
          </p:cNvSpPr>
          <p:nvPr>
            <p:ph type="title" hasCustomPrompt="1"/>
          </p:nvPr>
        </p:nvSpPr>
        <p:spPr>
          <a:xfrm rot="5400000">
            <a:off x="7819029" y="2853740"/>
            <a:ext cx="6234519" cy="1263650"/>
          </a:xfrm>
        </p:spPr>
        <p:txBody>
          <a:bodyPr/>
          <a:lstStyle/>
          <a:p>
            <a:r>
              <a:rPr lang="sv-SE"/>
              <a:t>Skriv in en rubrik här</a:t>
            </a:r>
          </a:p>
        </p:txBody>
      </p:sp>
    </p:spTree>
    <p:extLst>
      <p:ext uri="{BB962C8B-B14F-4D97-AF65-F5344CB8AC3E}">
        <p14:creationId xmlns:p14="http://schemas.microsoft.com/office/powerpoint/2010/main" val="4370984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23. Bild och text - Stående skärm* använd ej">
    <p:spTree>
      <p:nvGrpSpPr>
        <p:cNvPr id="1" name=""/>
        <p:cNvGrpSpPr/>
        <p:nvPr/>
      </p:nvGrpSpPr>
      <p:grpSpPr>
        <a:xfrm>
          <a:off x="0" y="0"/>
          <a:ext cx="0" cy="0"/>
          <a:chOff x="0" y="0"/>
          <a:chExt cx="0" cy="0"/>
        </a:xfrm>
      </p:grpSpPr>
      <p:sp>
        <p:nvSpPr>
          <p:cNvPr id="11" name="Platshållare för bild 1">
            <a:extLst>
              <a:ext uri="{FF2B5EF4-FFF2-40B4-BE49-F238E27FC236}">
                <a16:creationId xmlns:a16="http://schemas.microsoft.com/office/drawing/2014/main" id="{4E60C708-3500-4C5D-BD00-B03A03CDF75A}"/>
              </a:ext>
            </a:extLst>
          </p:cNvPr>
          <p:cNvSpPr>
            <a:spLocks noGrp="1"/>
          </p:cNvSpPr>
          <p:nvPr>
            <p:ph type="pic" sz="quarter" idx="16" hasCustomPrompt="1"/>
          </p:nvPr>
        </p:nvSpPr>
        <p:spPr>
          <a:xfrm rot="5400000">
            <a:off x="4878571" y="-455424"/>
            <a:ext cx="6857999" cy="7768855"/>
          </a:xfrm>
          <a:custGeom>
            <a:avLst/>
            <a:gdLst>
              <a:gd name="connsiteX0" fmla="*/ 0 w 12192000"/>
              <a:gd name="connsiteY0" fmla="*/ 0 h 6318250"/>
              <a:gd name="connsiteX1" fmla="*/ 10967275 w 12192000"/>
              <a:gd name="connsiteY1" fmla="*/ 0 h 6318250"/>
              <a:gd name="connsiteX2" fmla="*/ 10967275 w 12192000"/>
              <a:gd name="connsiteY2" fmla="*/ 174625 h 6318250"/>
              <a:gd name="connsiteX3" fmla="*/ 11471275 w 12192000"/>
              <a:gd name="connsiteY3" fmla="*/ 174625 h 6318250"/>
              <a:gd name="connsiteX4" fmla="*/ 11471275 w 12192000"/>
              <a:gd name="connsiteY4" fmla="*/ 0 h 6318250"/>
              <a:gd name="connsiteX5" fmla="*/ 12192000 w 12192000"/>
              <a:gd name="connsiteY5" fmla="*/ 0 h 6318250"/>
              <a:gd name="connsiteX6" fmla="*/ 12192000 w 12192000"/>
              <a:gd name="connsiteY6" fmla="*/ 6318250 h 6318250"/>
              <a:gd name="connsiteX7" fmla="*/ 0 w 12192000"/>
              <a:gd name="connsiteY7" fmla="*/ 6318250 h 6318250"/>
              <a:gd name="connsiteX0" fmla="*/ 0 w 12192000"/>
              <a:gd name="connsiteY0" fmla="*/ 0 h 6318250"/>
              <a:gd name="connsiteX1" fmla="*/ 10967275 w 12192000"/>
              <a:gd name="connsiteY1" fmla="*/ 0 h 6318250"/>
              <a:gd name="connsiteX2" fmla="*/ 11471275 w 12192000"/>
              <a:gd name="connsiteY2" fmla="*/ 174625 h 6318250"/>
              <a:gd name="connsiteX3" fmla="*/ 11471275 w 12192000"/>
              <a:gd name="connsiteY3" fmla="*/ 0 h 6318250"/>
              <a:gd name="connsiteX4" fmla="*/ 12192000 w 12192000"/>
              <a:gd name="connsiteY4" fmla="*/ 0 h 6318250"/>
              <a:gd name="connsiteX5" fmla="*/ 12192000 w 12192000"/>
              <a:gd name="connsiteY5" fmla="*/ 6318250 h 6318250"/>
              <a:gd name="connsiteX6" fmla="*/ 0 w 12192000"/>
              <a:gd name="connsiteY6" fmla="*/ 6318250 h 6318250"/>
              <a:gd name="connsiteX7" fmla="*/ 0 w 12192000"/>
              <a:gd name="connsiteY7" fmla="*/ 0 h 6318250"/>
              <a:gd name="connsiteX0" fmla="*/ 0 w 12192000"/>
              <a:gd name="connsiteY0" fmla="*/ 0 h 6318250"/>
              <a:gd name="connsiteX1" fmla="*/ 11471275 w 12192000"/>
              <a:gd name="connsiteY1" fmla="*/ 174625 h 6318250"/>
              <a:gd name="connsiteX2" fmla="*/ 11471275 w 12192000"/>
              <a:gd name="connsiteY2" fmla="*/ 0 h 6318250"/>
              <a:gd name="connsiteX3" fmla="*/ 12192000 w 12192000"/>
              <a:gd name="connsiteY3" fmla="*/ 0 h 6318250"/>
              <a:gd name="connsiteX4" fmla="*/ 12192000 w 12192000"/>
              <a:gd name="connsiteY4" fmla="*/ 6318250 h 6318250"/>
              <a:gd name="connsiteX5" fmla="*/ 0 w 12192000"/>
              <a:gd name="connsiteY5" fmla="*/ 6318250 h 6318250"/>
              <a:gd name="connsiteX6" fmla="*/ 0 w 12192000"/>
              <a:gd name="connsiteY6" fmla="*/ 0 h 6318250"/>
              <a:gd name="connsiteX0" fmla="*/ 0 w 12192000"/>
              <a:gd name="connsiteY0" fmla="*/ 0 h 6318250"/>
              <a:gd name="connsiteX1" fmla="*/ 11471275 w 12192000"/>
              <a:gd name="connsiteY1" fmla="*/ 0 h 6318250"/>
              <a:gd name="connsiteX2" fmla="*/ 12192000 w 12192000"/>
              <a:gd name="connsiteY2" fmla="*/ 0 h 6318250"/>
              <a:gd name="connsiteX3" fmla="*/ 12192000 w 12192000"/>
              <a:gd name="connsiteY3" fmla="*/ 6318250 h 6318250"/>
              <a:gd name="connsiteX4" fmla="*/ 0 w 12192000"/>
              <a:gd name="connsiteY4" fmla="*/ 6318250 h 6318250"/>
              <a:gd name="connsiteX5" fmla="*/ 0 w 12192000"/>
              <a:gd name="connsiteY5" fmla="*/ 0 h 6318250"/>
              <a:gd name="connsiteX0" fmla="*/ 0 w 12192000"/>
              <a:gd name="connsiteY0" fmla="*/ 0 h 6318250"/>
              <a:gd name="connsiteX1" fmla="*/ 12192000 w 12192000"/>
              <a:gd name="connsiteY1" fmla="*/ 0 h 6318250"/>
              <a:gd name="connsiteX2" fmla="*/ 12192000 w 12192000"/>
              <a:gd name="connsiteY2" fmla="*/ 6318250 h 6318250"/>
              <a:gd name="connsiteX3" fmla="*/ 0 w 12192000"/>
              <a:gd name="connsiteY3" fmla="*/ 6318250 h 6318250"/>
              <a:gd name="connsiteX4" fmla="*/ 0 w 12192000"/>
              <a:gd name="connsiteY4" fmla="*/ 0 h 6318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6318250">
                <a:moveTo>
                  <a:pt x="0" y="0"/>
                </a:moveTo>
                <a:lnTo>
                  <a:pt x="12192000" y="0"/>
                </a:lnTo>
                <a:lnTo>
                  <a:pt x="12192000" y="6318250"/>
                </a:lnTo>
                <a:lnTo>
                  <a:pt x="0" y="6318250"/>
                </a:lnTo>
                <a:lnTo>
                  <a:pt x="0" y="0"/>
                </a:lnTo>
                <a:close/>
              </a:path>
            </a:pathLst>
          </a:custGeom>
          <a:noFill/>
        </p:spPr>
        <p:txBody>
          <a:bodyPr wrap="square" lIns="504000" tIns="180000" anchor="t">
            <a:noAutofit/>
          </a:bodyPr>
          <a:lstStyle>
            <a:lvl1pPr marL="0" indent="0">
              <a:buFontTx/>
              <a:buNone/>
              <a:defRPr sz="2000" b="1">
                <a:solidFill>
                  <a:schemeClr val="tx2">
                    <a:lumMod val="75000"/>
                    <a:lumOff val="25000"/>
                  </a:schemeClr>
                </a:solidFill>
              </a:defRPr>
            </a:lvl1pPr>
          </a:lstStyle>
          <a:p>
            <a:r>
              <a:rPr lang="sv-SE"/>
              <a:t>Montera en bild genom att klicka på bildsymbolen i mitten</a:t>
            </a:r>
          </a:p>
        </p:txBody>
      </p:sp>
      <p:sp>
        <p:nvSpPr>
          <p:cNvPr id="3" name="Platshållare för text 1"/>
          <p:cNvSpPr>
            <a:spLocks noGrp="1"/>
          </p:cNvSpPr>
          <p:nvPr>
            <p:ph type="body" orient="vert" idx="1"/>
          </p:nvPr>
        </p:nvSpPr>
        <p:spPr>
          <a:xfrm>
            <a:off x="838200" y="365125"/>
            <a:ext cx="1883735" cy="6216428"/>
          </a:xfrm>
        </p:spPr>
        <p:txBody>
          <a:bodyPr vert="eaVert"/>
          <a:lstStyle>
            <a:lvl1pPr marL="177800" indent="-177800">
              <a:defRPr/>
            </a:lvl1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2" name="Rubrik 1"/>
          <p:cNvSpPr>
            <a:spLocks noGrp="1"/>
          </p:cNvSpPr>
          <p:nvPr>
            <p:ph type="title" orient="vert" hasCustomPrompt="1"/>
          </p:nvPr>
        </p:nvSpPr>
        <p:spPr>
          <a:xfrm>
            <a:off x="3051177" y="368300"/>
            <a:ext cx="1142114" cy="6213253"/>
          </a:xfrm>
        </p:spPr>
        <p:txBody>
          <a:bodyPr vert="eaVert"/>
          <a:lstStyle/>
          <a:p>
            <a:r>
              <a:rPr lang="sv-SE"/>
              <a:t>Skriv in en rubrik här</a:t>
            </a:r>
          </a:p>
        </p:txBody>
      </p:sp>
    </p:spTree>
    <p:extLst>
      <p:ext uri="{BB962C8B-B14F-4D97-AF65-F5344CB8AC3E}">
        <p14:creationId xmlns:p14="http://schemas.microsoft.com/office/powerpoint/2010/main" val="12522984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9507469"/>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Rubrik + underrubrik + 1 innehållsdel">
    <p:spTree>
      <p:nvGrpSpPr>
        <p:cNvPr id="1" name=""/>
        <p:cNvGrpSpPr/>
        <p:nvPr/>
      </p:nvGrpSpPr>
      <p:grpSpPr>
        <a:xfrm>
          <a:off x="0" y="0"/>
          <a:ext cx="0" cy="0"/>
          <a:chOff x="0" y="0"/>
          <a:chExt cx="0" cy="0"/>
        </a:xfrm>
      </p:grpSpPr>
      <p:sp>
        <p:nvSpPr>
          <p:cNvPr id="3" name="Platshållare för innehåll 2"/>
          <p:cNvSpPr>
            <a:spLocks noGrp="1"/>
          </p:cNvSpPr>
          <p:nvPr>
            <p:ph idx="1" hasCustomPrompt="1"/>
          </p:nvPr>
        </p:nvSpPr>
        <p:spPr/>
        <p:txBody>
          <a:bodyPr/>
          <a:lstStyle>
            <a:lvl1pPr>
              <a:defRPr/>
            </a:lvl1pPr>
            <a:lvl2pPr marL="501390" indent="-214800">
              <a:buFont typeface="Arial" panose="020B0604020202020204" pitchFamily="34" charset="0"/>
              <a:buChar char="•"/>
              <a:defRPr/>
            </a:lvl2pPr>
            <a:lvl3pPr marL="716001" indent="-214800">
              <a:buFont typeface="Arial" panose="020B0604020202020204" pitchFamily="34" charset="0"/>
              <a:buChar char="•"/>
              <a:defRPr/>
            </a:lvl3pPr>
            <a:lvl4pPr marL="859202" indent="-143201">
              <a:buFont typeface="Arial" panose="020B0604020202020204" pitchFamily="34" charset="0"/>
              <a:buChar char="•"/>
              <a:defRPr/>
            </a:lvl4pPr>
            <a:lvl5pPr marL="1002402" indent="-143201">
              <a:buFont typeface="Arial" panose="020B0604020202020204" pitchFamily="34" charset="0"/>
              <a:buChar char="•"/>
              <a:defRPr/>
            </a:lvl5pPr>
            <a:lvl6pPr marL="2000509" indent="-181865">
              <a:buFont typeface="Arial" panose="020B0604020202020204" pitchFamily="34" charset="0"/>
              <a:buChar char="•"/>
              <a:defRPr/>
            </a:lvl6pPr>
            <a:lvl7pPr marL="2364238" indent="-181865">
              <a:buFont typeface="Arial" panose="020B0604020202020204" pitchFamily="34" charset="0"/>
              <a:buChar char="•"/>
              <a:defRPr/>
            </a:lvl7pPr>
            <a:lvl8pPr marL="2727967" indent="-181865">
              <a:buFont typeface="Arial" panose="020B0604020202020204" pitchFamily="34" charset="0"/>
              <a:buChar char="•"/>
              <a:defRPr/>
            </a:lvl8pPr>
            <a:lvl9pPr marL="3091695" indent="-181865">
              <a:buFont typeface="Arial" panose="020B0604020202020204" pitchFamily="34" charset="0"/>
              <a:buChar char="•"/>
              <a:defRPr/>
            </a:lvl9pPr>
          </a:lstStyle>
          <a:p>
            <a:pPr lvl="0"/>
            <a:r>
              <a:rPr lang="sv-SE"/>
              <a:t>Text</a:t>
            </a:r>
          </a:p>
          <a:p>
            <a:pPr lvl="1"/>
            <a:r>
              <a:rPr lang="sv-SE"/>
              <a:t>Nivå två</a:t>
            </a:r>
          </a:p>
          <a:p>
            <a:pPr lvl="2"/>
            <a:r>
              <a:rPr lang="sv-SE"/>
              <a:t>Nivå tre</a:t>
            </a:r>
          </a:p>
          <a:p>
            <a:pPr lvl="3"/>
            <a:r>
              <a:rPr lang="sv-SE"/>
              <a:t>Nivå fyra</a:t>
            </a:r>
          </a:p>
          <a:p>
            <a:pPr lvl="4"/>
            <a:r>
              <a:rPr lang="sv-SE"/>
              <a:t>Nivå fem</a:t>
            </a:r>
          </a:p>
        </p:txBody>
      </p:sp>
      <p:sp>
        <p:nvSpPr>
          <p:cNvPr id="2" name="Platshållare för datum 1"/>
          <p:cNvSpPr>
            <a:spLocks noGrp="1"/>
          </p:cNvSpPr>
          <p:nvPr>
            <p:ph type="dt" sz="half" idx="10"/>
          </p:nvPr>
        </p:nvSpPr>
        <p:spPr/>
        <p:txBody>
          <a:bodyPr/>
          <a:lstStyle/>
          <a:p>
            <a:fld id="{0E2C04DF-EFC6-4030-8DAE-2A17F3C077C6}" type="datetimeFigureOut">
              <a:rPr lang="sv-SE" smtClean="0"/>
              <a:pPr/>
              <a:t>2023-03-20</a:t>
            </a:fld>
            <a:endParaRPr lang="sv-SE"/>
          </a:p>
        </p:txBody>
      </p:sp>
      <p:sp>
        <p:nvSpPr>
          <p:cNvPr id="7" name="Platshållare för sidfot 6"/>
          <p:cNvSpPr>
            <a:spLocks noGrp="1"/>
          </p:cNvSpPr>
          <p:nvPr>
            <p:ph type="ftr" sz="quarter" idx="11"/>
          </p:nvPr>
        </p:nvSpPr>
        <p:spPr/>
        <p:txBody>
          <a:bodyPr/>
          <a:lstStyle/>
          <a:p>
            <a:endParaRPr lang="sv-SE"/>
          </a:p>
        </p:txBody>
      </p:sp>
      <p:sp>
        <p:nvSpPr>
          <p:cNvPr id="8" name="Platshållare för bildnummer 7"/>
          <p:cNvSpPr>
            <a:spLocks noGrp="1"/>
          </p:cNvSpPr>
          <p:nvPr>
            <p:ph type="sldNum" sz="quarter" idx="12"/>
          </p:nvPr>
        </p:nvSpPr>
        <p:spPr/>
        <p:txBody>
          <a:bodyPr/>
          <a:lstStyle/>
          <a:p>
            <a:fld id="{83CAF196-52AE-474F-8618-9C9C954F992D}" type="slidenum">
              <a:rPr lang="sv-SE" smtClean="0"/>
              <a:pPr/>
              <a:t>‹#›</a:t>
            </a:fld>
            <a:endParaRPr lang="sv-SE"/>
          </a:p>
        </p:txBody>
      </p:sp>
      <p:sp>
        <p:nvSpPr>
          <p:cNvPr id="15" name="Platshållare för text 14"/>
          <p:cNvSpPr>
            <a:spLocks noGrp="1"/>
          </p:cNvSpPr>
          <p:nvPr>
            <p:ph type="body" sz="quarter" idx="13" hasCustomPrompt="1"/>
          </p:nvPr>
        </p:nvSpPr>
        <p:spPr>
          <a:xfrm>
            <a:off x="1200153" y="447069"/>
            <a:ext cx="9791698" cy="441325"/>
          </a:xfrm>
        </p:spPr>
        <p:txBody>
          <a:bodyPr anchor="b">
            <a:noAutofit/>
          </a:bodyPr>
          <a:lstStyle>
            <a:lvl1pPr marL="0" indent="0">
              <a:buNone/>
              <a:defRPr sz="1452" baseline="0">
                <a:solidFill>
                  <a:schemeClr val="accent3"/>
                </a:solidFill>
                <a:latin typeface="+mj-lt"/>
              </a:defRPr>
            </a:lvl1pPr>
          </a:lstStyle>
          <a:p>
            <a:pPr lvl="0"/>
            <a:r>
              <a:rPr lang="sv-SE"/>
              <a:t>Kapitelrubrik</a:t>
            </a:r>
          </a:p>
        </p:txBody>
      </p:sp>
      <p:sp>
        <p:nvSpPr>
          <p:cNvPr id="18" name="Platshållare för text 17"/>
          <p:cNvSpPr>
            <a:spLocks noGrp="1"/>
          </p:cNvSpPr>
          <p:nvPr>
            <p:ph type="body" sz="quarter" idx="14" hasCustomPrompt="1"/>
          </p:nvPr>
        </p:nvSpPr>
        <p:spPr>
          <a:xfrm>
            <a:off x="1200151" y="1628775"/>
            <a:ext cx="9791700" cy="431800"/>
          </a:xfrm>
        </p:spPr>
        <p:txBody>
          <a:bodyPr>
            <a:noAutofit/>
          </a:bodyPr>
          <a:lstStyle>
            <a:lvl1pPr marL="0" indent="0">
              <a:buNone/>
              <a:defRPr sz="1633"/>
            </a:lvl1pPr>
          </a:lstStyle>
          <a:p>
            <a:pPr lvl="0"/>
            <a:r>
              <a:rPr lang="sv-SE"/>
              <a:t>Underrubrik</a:t>
            </a:r>
          </a:p>
        </p:txBody>
      </p:sp>
      <p:sp>
        <p:nvSpPr>
          <p:cNvPr id="5" name="Rubrik 4"/>
          <p:cNvSpPr>
            <a:spLocks noGrp="1"/>
          </p:cNvSpPr>
          <p:nvPr>
            <p:ph type="title" hasCustomPrompt="1"/>
          </p:nvPr>
        </p:nvSpPr>
        <p:spPr/>
        <p:txBody>
          <a:bodyPr/>
          <a:lstStyle>
            <a:lvl1pPr>
              <a:defRPr/>
            </a:lvl1pPr>
          </a:lstStyle>
          <a:p>
            <a:r>
              <a:rPr lang="sv-SE"/>
              <a:t>Rubrik</a:t>
            </a:r>
          </a:p>
        </p:txBody>
      </p:sp>
    </p:spTree>
    <p:extLst>
      <p:ext uri="{BB962C8B-B14F-4D97-AF65-F5344CB8AC3E}">
        <p14:creationId xmlns:p14="http://schemas.microsoft.com/office/powerpoint/2010/main" val="14196538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1_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D05EA169-B7EF-4300-8F3C-3E6D5FE45CD8}" type="datetimeFigureOut">
              <a:rPr lang="sv-SE" smtClean="0"/>
              <a:t>2023-03-20</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E500EBCD-85A5-4028-811C-F757B1F0FA1C}" type="slidenum">
              <a:rPr lang="sv-SE" smtClean="0"/>
              <a:t>‹#›</a:t>
            </a:fld>
            <a:endParaRPr lang="sv-SE"/>
          </a:p>
        </p:txBody>
      </p:sp>
    </p:spTree>
    <p:extLst>
      <p:ext uri="{BB962C8B-B14F-4D97-AF65-F5344CB8AC3E}">
        <p14:creationId xmlns:p14="http://schemas.microsoft.com/office/powerpoint/2010/main" val="8286724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Rubrik och innehåll">
    <p:spTree>
      <p:nvGrpSpPr>
        <p:cNvPr id="1" name=""/>
        <p:cNvGrpSpPr/>
        <p:nvPr/>
      </p:nvGrpSpPr>
      <p:grpSpPr>
        <a:xfrm>
          <a:off x="0" y="0"/>
          <a:ext cx="0" cy="0"/>
          <a:chOff x="0" y="0"/>
          <a:chExt cx="0" cy="0"/>
        </a:xfrm>
      </p:grpSpPr>
      <p:sp>
        <p:nvSpPr>
          <p:cNvPr id="7" name="Platshållare för datum 6"/>
          <p:cNvSpPr>
            <a:spLocks noGrp="1"/>
          </p:cNvSpPr>
          <p:nvPr>
            <p:ph type="dt" sz="half" idx="10"/>
          </p:nvPr>
        </p:nvSpPr>
        <p:spPr/>
        <p:txBody>
          <a:bodyPr/>
          <a:lstStyle/>
          <a:p>
            <a:fld id="{FD35CE98-70D2-4093-8580-CD102F1A8856}" type="datetime1">
              <a:rPr lang="sv-SE" smtClean="0"/>
              <a:t>2023-03-20</a:t>
            </a:fld>
            <a:endParaRPr lang="sv-SE"/>
          </a:p>
        </p:txBody>
      </p:sp>
      <p:sp>
        <p:nvSpPr>
          <p:cNvPr id="9" name="Platshållare för bildnummer 8"/>
          <p:cNvSpPr>
            <a:spLocks noGrp="1"/>
          </p:cNvSpPr>
          <p:nvPr>
            <p:ph type="sldNum" sz="quarter" idx="12"/>
          </p:nvPr>
        </p:nvSpPr>
        <p:spPr/>
        <p:txBody>
          <a:bodyPr/>
          <a:lstStyle/>
          <a:p>
            <a:fld id="{8B154944-7EBD-4003-B23D-77E0DAEECA36}" type="slidenum">
              <a:rPr lang="sv-SE" smtClean="0"/>
              <a:t>‹#›</a:t>
            </a:fld>
            <a:endParaRPr lang="sv-SE"/>
          </a:p>
        </p:txBody>
      </p:sp>
      <p:sp>
        <p:nvSpPr>
          <p:cNvPr id="5" name="Platshållare för text 11"/>
          <p:cNvSpPr>
            <a:spLocks noGrp="1"/>
          </p:cNvSpPr>
          <p:nvPr>
            <p:ph type="body" sz="quarter" idx="14" hasCustomPrompt="1"/>
          </p:nvPr>
        </p:nvSpPr>
        <p:spPr>
          <a:xfrm>
            <a:off x="623392" y="2163799"/>
            <a:ext cx="9073008" cy="3352800"/>
          </a:xfrm>
          <a:prstGeom prst="rect">
            <a:avLst/>
          </a:prstGeom>
        </p:spPr>
        <p:txBody>
          <a:bodyPr/>
          <a:lstStyle>
            <a:lvl1pPr marL="0" indent="0">
              <a:lnSpc>
                <a:spcPct val="100000"/>
              </a:lnSpc>
              <a:spcBef>
                <a:spcPts val="1600"/>
              </a:spcBef>
              <a:buNone/>
              <a:defRPr sz="2000">
                <a:solidFill>
                  <a:srgbClr val="002857"/>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pPr lvl="0"/>
            <a:r>
              <a:rPr lang="sv-SE"/>
              <a:t>Brödtext</a:t>
            </a:r>
          </a:p>
          <a:p>
            <a:pPr lvl="0"/>
            <a:endParaRPr lang="sv-SE"/>
          </a:p>
        </p:txBody>
      </p:sp>
      <p:sp>
        <p:nvSpPr>
          <p:cNvPr id="2" name="Rubrik 1"/>
          <p:cNvSpPr>
            <a:spLocks noGrp="1"/>
          </p:cNvSpPr>
          <p:nvPr>
            <p:ph type="title" hasCustomPrompt="1"/>
          </p:nvPr>
        </p:nvSpPr>
        <p:spPr>
          <a:xfrm>
            <a:off x="623392" y="1460503"/>
            <a:ext cx="6345430" cy="600345"/>
          </a:xfrm>
        </p:spPr>
        <p:txBody>
          <a:bodyPr/>
          <a:lstStyle>
            <a:lvl1pPr>
              <a:defRPr sz="2800"/>
            </a:lvl1pPr>
          </a:lstStyle>
          <a:p>
            <a:r>
              <a:rPr lang="sv-SE"/>
              <a:t>Rubrik</a:t>
            </a:r>
          </a:p>
        </p:txBody>
      </p:sp>
    </p:spTree>
    <p:extLst>
      <p:ext uri="{BB962C8B-B14F-4D97-AF65-F5344CB8AC3E}">
        <p14:creationId xmlns:p14="http://schemas.microsoft.com/office/powerpoint/2010/main" val="33865298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Endast rubrik">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623392" y="764704"/>
            <a:ext cx="10873208" cy="600345"/>
          </a:xfrm>
        </p:spPr>
        <p:txBody>
          <a:bodyPr/>
          <a:lstStyle>
            <a:lvl1pPr>
              <a:defRPr/>
            </a:lvl1pPr>
          </a:lstStyle>
          <a:p>
            <a:r>
              <a:rPr lang="sv-SE"/>
              <a:t>Rubrik</a:t>
            </a:r>
          </a:p>
        </p:txBody>
      </p:sp>
      <p:sp>
        <p:nvSpPr>
          <p:cNvPr id="3" name="Platshållare för datum 2"/>
          <p:cNvSpPr>
            <a:spLocks noGrp="1"/>
          </p:cNvSpPr>
          <p:nvPr>
            <p:ph type="dt" sz="half" idx="10"/>
          </p:nvPr>
        </p:nvSpPr>
        <p:spPr/>
        <p:txBody>
          <a:bodyPr/>
          <a:lstStyle/>
          <a:p>
            <a:fld id="{7A99932A-484B-4EE6-96D9-414C8D2A7A56}" type="datetime1">
              <a:rPr lang="sv-SE" smtClean="0"/>
              <a:t>2023-03-20</a:t>
            </a:fld>
            <a:endParaRPr lang="sv-SE"/>
          </a:p>
        </p:txBody>
      </p:sp>
      <p:sp>
        <p:nvSpPr>
          <p:cNvPr id="4" name="Platshållare för bildnummer 3"/>
          <p:cNvSpPr>
            <a:spLocks noGrp="1"/>
          </p:cNvSpPr>
          <p:nvPr>
            <p:ph type="sldNum" sz="quarter" idx="11"/>
          </p:nvPr>
        </p:nvSpPr>
        <p:spPr/>
        <p:txBody>
          <a:bodyPr/>
          <a:lstStyle/>
          <a:p>
            <a:fld id="{8DB8237B-53E4-4C89-90E5-984DF6410D2A}" type="slidenum">
              <a:rPr lang="sv-SE" smtClean="0"/>
              <a:pPr/>
              <a:t>‹#›</a:t>
            </a:fld>
            <a:endParaRPr lang="sv-SE"/>
          </a:p>
        </p:txBody>
      </p:sp>
    </p:spTree>
    <p:extLst>
      <p:ext uri="{BB962C8B-B14F-4D97-AF65-F5344CB8AC3E}">
        <p14:creationId xmlns:p14="http://schemas.microsoft.com/office/powerpoint/2010/main" val="305246267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vå 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innehåll 2"/>
          <p:cNvSpPr>
            <a:spLocks noGrp="1"/>
          </p:cNvSpPr>
          <p:nvPr>
            <p:ph sz="half" idx="1"/>
          </p:nvPr>
        </p:nvSpPr>
        <p:spPr>
          <a:xfrm>
            <a:off x="703685" y="1989139"/>
            <a:ext cx="5181600" cy="39243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6301334" y="1989138"/>
            <a:ext cx="5181600" cy="39243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bildnummer 5"/>
          <p:cNvSpPr>
            <a:spLocks noGrp="1"/>
          </p:cNvSpPr>
          <p:nvPr>
            <p:ph type="sldNum" sz="quarter" idx="12"/>
          </p:nvPr>
        </p:nvSpPr>
        <p:spPr/>
        <p:txBody>
          <a:bodyPr/>
          <a:lstStyle/>
          <a:p>
            <a:fld id="{E8645303-2AAE-45D1-913A-B06AE6474513}" type="slidenum">
              <a:rPr lang="sv-SE" smtClean="0"/>
              <a:t>‹#›</a:t>
            </a:fld>
            <a:endParaRPr lang="sv-SE"/>
          </a:p>
        </p:txBody>
      </p:sp>
      <p:sp>
        <p:nvSpPr>
          <p:cNvPr id="5" name="Platshållare för datum 6"/>
          <p:cNvSpPr>
            <a:spLocks noGrp="1"/>
          </p:cNvSpPr>
          <p:nvPr>
            <p:ph type="dt" sz="half" idx="10"/>
          </p:nvPr>
        </p:nvSpPr>
        <p:spPr/>
        <p:txBody>
          <a:bodyPr/>
          <a:lstStyle/>
          <a:p>
            <a:r>
              <a:rPr lang="sv-SE"/>
              <a:t>2017-xx-xx</a:t>
            </a:r>
          </a:p>
        </p:txBody>
      </p:sp>
      <p:sp>
        <p:nvSpPr>
          <p:cNvPr id="6" name="Platshållare för sidfot 7"/>
          <p:cNvSpPr>
            <a:spLocks noGrp="1"/>
          </p:cNvSpPr>
          <p:nvPr>
            <p:ph type="ftr" sz="quarter" idx="11"/>
          </p:nvPr>
        </p:nvSpPr>
        <p:spPr/>
        <p:txBody>
          <a:bodyPr/>
          <a:lstStyle/>
          <a:p>
            <a:endParaRPr lang="sv-SE"/>
          </a:p>
        </p:txBody>
      </p:sp>
    </p:spTree>
    <p:extLst>
      <p:ext uri="{BB962C8B-B14F-4D97-AF65-F5344CB8AC3E}">
        <p14:creationId xmlns:p14="http://schemas.microsoft.com/office/powerpoint/2010/main" val="392316764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Bild vänster mindre triangel och text">
    <p:bg>
      <p:bgPr>
        <a:solidFill>
          <a:schemeClr val="bg1"/>
        </a:solidFill>
        <a:effectLst/>
      </p:bgPr>
    </p:bg>
    <p:spTree>
      <p:nvGrpSpPr>
        <p:cNvPr id="1" name=""/>
        <p:cNvGrpSpPr/>
        <p:nvPr/>
      </p:nvGrpSpPr>
      <p:grpSpPr>
        <a:xfrm>
          <a:off x="0" y="0"/>
          <a:ext cx="0" cy="0"/>
          <a:chOff x="0" y="0"/>
          <a:chExt cx="0" cy="0"/>
        </a:xfrm>
      </p:grpSpPr>
      <p:sp>
        <p:nvSpPr>
          <p:cNvPr id="3" name="Rubrik 2"/>
          <p:cNvSpPr>
            <a:spLocks noGrp="1"/>
          </p:cNvSpPr>
          <p:nvPr>
            <p:ph type="title" hasCustomPrompt="1"/>
          </p:nvPr>
        </p:nvSpPr>
        <p:spPr>
          <a:xfrm>
            <a:off x="4499741" y="84084"/>
            <a:ext cx="6284747" cy="1040524"/>
          </a:xfrm>
        </p:spPr>
        <p:txBody>
          <a:bodyPr/>
          <a:lstStyle>
            <a:lvl1pPr>
              <a:defRPr/>
            </a:lvl1pPr>
          </a:lstStyle>
          <a:p>
            <a:r>
              <a:rPr lang="sv-SE"/>
              <a:t>Skriv rubrik</a:t>
            </a:r>
          </a:p>
        </p:txBody>
      </p:sp>
      <p:sp>
        <p:nvSpPr>
          <p:cNvPr id="12" name="Platshållare för text 11"/>
          <p:cNvSpPr>
            <a:spLocks noGrp="1"/>
          </p:cNvSpPr>
          <p:nvPr>
            <p:ph type="body" sz="quarter" idx="15" hasCustomPrompt="1"/>
          </p:nvPr>
        </p:nvSpPr>
        <p:spPr>
          <a:xfrm>
            <a:off x="4499742" y="1176500"/>
            <a:ext cx="6284747" cy="473075"/>
          </a:xfrm>
        </p:spPr>
        <p:txBody>
          <a:bodyPr>
            <a:noAutofit/>
          </a:bodyPr>
          <a:lstStyle>
            <a:lvl1pPr marL="0" indent="0">
              <a:buFontTx/>
              <a:buNone/>
              <a:defRPr sz="2600" b="1">
                <a:latin typeface="+mj-lt"/>
              </a:defRPr>
            </a:lvl1pPr>
          </a:lstStyle>
          <a:p>
            <a:pPr lvl="0"/>
            <a:r>
              <a:rPr lang="sv-SE"/>
              <a:t>Skriv underrubrik</a:t>
            </a:r>
          </a:p>
        </p:txBody>
      </p:sp>
      <p:sp>
        <p:nvSpPr>
          <p:cNvPr id="8" name="Platshållare för text 7"/>
          <p:cNvSpPr>
            <a:spLocks noGrp="1"/>
          </p:cNvSpPr>
          <p:nvPr>
            <p:ph type="body" sz="quarter" idx="13" hasCustomPrompt="1"/>
          </p:nvPr>
        </p:nvSpPr>
        <p:spPr>
          <a:xfrm>
            <a:off x="4499742" y="1776539"/>
            <a:ext cx="6284912" cy="4121149"/>
          </a:xfrm>
        </p:spPr>
        <p:txBody>
          <a:bodyPr/>
          <a:lstStyle>
            <a:lvl1pPr>
              <a:defRPr baseline="0"/>
            </a:lvl1pPr>
            <a:lvl2pPr marL="273050" indent="-188913">
              <a:defRPr/>
            </a:lvl2pPr>
          </a:lstStyle>
          <a:p>
            <a:pPr lvl="0"/>
            <a:r>
              <a:rPr lang="sv-SE"/>
              <a:t>Skriv 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F58F38C7-E9F3-43BF-AE2F-AE8E8AD197E7}" type="datetime1">
              <a:rPr lang="sv-SE" smtClean="0"/>
              <a:t>2023-03-20</a:t>
            </a:fld>
            <a:endParaRPr lang="sv-SE"/>
          </a:p>
        </p:txBody>
      </p:sp>
      <p:sp>
        <p:nvSpPr>
          <p:cNvPr id="6" name="Platshållare för bildnummer 5"/>
          <p:cNvSpPr>
            <a:spLocks noGrp="1"/>
          </p:cNvSpPr>
          <p:nvPr>
            <p:ph type="sldNum" sz="quarter" idx="12"/>
          </p:nvPr>
        </p:nvSpPr>
        <p:spPr/>
        <p:txBody>
          <a:bodyPr/>
          <a:lstStyle/>
          <a:p>
            <a:fld id="{2CCD8362-DECF-4576-B512-B504A0CCB141}" type="slidenum">
              <a:rPr lang="sv-SE" smtClean="0"/>
              <a:t>‹#›</a:t>
            </a:fld>
            <a:endParaRPr lang="sv-SE"/>
          </a:p>
        </p:txBody>
      </p:sp>
      <p:sp>
        <p:nvSpPr>
          <p:cNvPr id="10" name="Platshållare för bild 9"/>
          <p:cNvSpPr>
            <a:spLocks noGrp="1"/>
          </p:cNvSpPr>
          <p:nvPr>
            <p:ph type="pic" sz="quarter" idx="14" hasCustomPrompt="1"/>
          </p:nvPr>
        </p:nvSpPr>
        <p:spPr>
          <a:xfrm>
            <a:off x="0" y="0"/>
            <a:ext cx="3984239" cy="6858000"/>
          </a:xfrm>
        </p:spPr>
        <p:txBody>
          <a:bodyPr/>
          <a:lstStyle>
            <a:lvl1pPr marL="0" indent="0">
              <a:buFontTx/>
              <a:buNone/>
              <a:defRPr/>
            </a:lvl1pPr>
          </a:lstStyle>
          <a:p>
            <a:r>
              <a:rPr lang="sv-SE"/>
              <a:t>Välj Infoga bild från Bildarkivet för Tillväxtverkets bilder och illustrationer. Se även mallsidan.</a:t>
            </a:r>
          </a:p>
        </p:txBody>
      </p:sp>
      <p:sp>
        <p:nvSpPr>
          <p:cNvPr id="5" name="Platshållare för text 4"/>
          <p:cNvSpPr>
            <a:spLocks noGrp="1"/>
          </p:cNvSpPr>
          <p:nvPr>
            <p:ph type="body" sz="quarter" idx="16" hasCustomPrompt="1"/>
          </p:nvPr>
        </p:nvSpPr>
        <p:spPr>
          <a:xfrm>
            <a:off x="-1" y="-1"/>
            <a:ext cx="3984239" cy="3040656"/>
          </a:xfrm>
          <a:blipFill dpi="0" rotWithShape="1">
            <a:blip r:embed="rId2">
              <a:extLst>
                <a:ext uri="{28A0092B-C50C-407E-A947-70E740481C1C}">
                  <a14:useLocalDpi xmlns:a14="http://schemas.microsoft.com/office/drawing/2010/main" val="0"/>
                </a:ext>
              </a:extLst>
            </a:blip>
            <a:srcRect/>
            <a:stretch>
              <a:fillRect/>
            </a:stretch>
          </a:blipFill>
        </p:spPr>
        <p:txBody>
          <a:bodyPr/>
          <a:lstStyle>
            <a:lvl1pPr marL="0" indent="0">
              <a:buFontTx/>
              <a:buNone/>
              <a:defRPr/>
            </a:lvl1pPr>
          </a:lstStyle>
          <a:p>
            <a:pPr lvl="0"/>
            <a:r>
              <a:rPr lang="sv-SE"/>
              <a:t> </a:t>
            </a:r>
          </a:p>
        </p:txBody>
      </p:sp>
    </p:spTree>
    <p:extLst>
      <p:ext uri="{BB962C8B-B14F-4D97-AF65-F5344CB8AC3E}">
        <p14:creationId xmlns:p14="http://schemas.microsoft.com/office/powerpoint/2010/main" val="6284923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Rubrik och innehåll">
    <p:spTree>
      <p:nvGrpSpPr>
        <p:cNvPr id="1" name=""/>
        <p:cNvGrpSpPr/>
        <p:nvPr/>
      </p:nvGrpSpPr>
      <p:grpSpPr>
        <a:xfrm>
          <a:off x="0" y="0"/>
          <a:ext cx="0" cy="0"/>
          <a:chOff x="0" y="0"/>
          <a:chExt cx="0" cy="0"/>
        </a:xfrm>
      </p:grpSpPr>
      <p:sp>
        <p:nvSpPr>
          <p:cNvPr id="2" name="Rubrik 1"/>
          <p:cNvSpPr>
            <a:spLocks noGrp="1"/>
          </p:cNvSpPr>
          <p:nvPr>
            <p:ph type="title" hasCustomPrompt="1"/>
          </p:nvPr>
        </p:nvSpPr>
        <p:spPr/>
        <p:txBody>
          <a:bodyPr/>
          <a:lstStyle>
            <a:lvl1pPr>
              <a:defRPr/>
            </a:lvl1pPr>
          </a:lstStyle>
          <a:p>
            <a:r>
              <a:rPr lang="sv-SE"/>
              <a:t>Skriv rubrik</a:t>
            </a:r>
          </a:p>
        </p:txBody>
      </p:sp>
      <p:sp>
        <p:nvSpPr>
          <p:cNvPr id="3" name="Platshållare för datum 2"/>
          <p:cNvSpPr>
            <a:spLocks noGrp="1"/>
          </p:cNvSpPr>
          <p:nvPr>
            <p:ph type="dt" sz="half" idx="10"/>
          </p:nvPr>
        </p:nvSpPr>
        <p:spPr/>
        <p:txBody>
          <a:bodyPr/>
          <a:lstStyle/>
          <a:p>
            <a:fld id="{86F05360-9DA9-4B1A-9A2F-033F39D912AC}" type="datetime1">
              <a:rPr lang="sv-SE" smtClean="0"/>
              <a:t>2023-03-20</a:t>
            </a:fld>
            <a:endParaRPr lang="sv-SE"/>
          </a:p>
        </p:txBody>
      </p:sp>
      <p:sp>
        <p:nvSpPr>
          <p:cNvPr id="4" name="Platshållare för bildnummer 3"/>
          <p:cNvSpPr>
            <a:spLocks noGrp="1"/>
          </p:cNvSpPr>
          <p:nvPr>
            <p:ph type="sldNum" sz="quarter" idx="11"/>
          </p:nvPr>
        </p:nvSpPr>
        <p:spPr/>
        <p:txBody>
          <a:bodyPr/>
          <a:lstStyle/>
          <a:p>
            <a:fld id="{2CCD8362-DECF-4576-B512-B504A0CCB141}" type="slidenum">
              <a:rPr lang="sv-SE" smtClean="0"/>
              <a:pPr/>
              <a:t>‹#›</a:t>
            </a:fld>
            <a:endParaRPr lang="sv-SE"/>
          </a:p>
        </p:txBody>
      </p:sp>
      <p:sp>
        <p:nvSpPr>
          <p:cNvPr id="6" name="Platshållare för text 11"/>
          <p:cNvSpPr>
            <a:spLocks noGrp="1"/>
          </p:cNvSpPr>
          <p:nvPr>
            <p:ph type="body" sz="quarter" idx="15" hasCustomPrompt="1"/>
          </p:nvPr>
        </p:nvSpPr>
        <p:spPr>
          <a:xfrm>
            <a:off x="968375" y="1176500"/>
            <a:ext cx="8599489" cy="473075"/>
          </a:xfrm>
        </p:spPr>
        <p:txBody>
          <a:bodyPr>
            <a:noAutofit/>
          </a:bodyPr>
          <a:lstStyle>
            <a:lvl1pPr marL="0" indent="0">
              <a:buFontTx/>
              <a:buNone/>
              <a:defRPr sz="2600" b="1" baseline="0">
                <a:latin typeface="+mj-lt"/>
              </a:defRPr>
            </a:lvl1pPr>
          </a:lstStyle>
          <a:p>
            <a:pPr lvl="0"/>
            <a:r>
              <a:rPr lang="sv-SE"/>
              <a:t>Skriv underrubrik</a:t>
            </a:r>
          </a:p>
        </p:txBody>
      </p:sp>
      <p:sp>
        <p:nvSpPr>
          <p:cNvPr id="7" name="Platshållare för innehåll 6"/>
          <p:cNvSpPr>
            <a:spLocks noGrp="1"/>
          </p:cNvSpPr>
          <p:nvPr>
            <p:ph sz="quarter" idx="16" hasCustomPrompt="1"/>
          </p:nvPr>
        </p:nvSpPr>
        <p:spPr>
          <a:xfrm>
            <a:off x="981530" y="1776538"/>
            <a:ext cx="10299246" cy="4093436"/>
          </a:xfrm>
        </p:spPr>
        <p:txBody>
          <a:bodyPr/>
          <a:lstStyle>
            <a:lvl1pPr>
              <a:defRPr/>
            </a:lvl1pPr>
          </a:lstStyle>
          <a:p>
            <a:pPr lvl="0"/>
            <a:r>
              <a:rPr lang="sv-SE"/>
              <a:t>Skriv text</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29506856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5" name="Platshållare för bildnummer 15">
            <a:extLst>
              <a:ext uri="{FF2B5EF4-FFF2-40B4-BE49-F238E27FC236}">
                <a16:creationId xmlns:a16="http://schemas.microsoft.com/office/drawing/2014/main" id="{28404D12-AEF8-43FF-9573-A33DD6B967B8}"/>
              </a:ext>
              <a:ext uri="{C183D7F6-B498-43B3-948B-1728B52AA6E4}">
                <adec:decorative xmlns:adec="http://schemas.microsoft.com/office/drawing/2017/decorative" val="0"/>
              </a:ext>
            </a:extLst>
          </p:cNvPr>
          <p:cNvSpPr>
            <a:spLocks noGrp="1"/>
          </p:cNvSpPr>
          <p:nvPr>
            <p:ph type="sldNum" sz="quarter" idx="10"/>
          </p:nvPr>
        </p:nvSpPr>
        <p:spPr/>
        <p:txBody>
          <a:bodyPr/>
          <a:lstStyle/>
          <a:p>
            <a:pPr marL="0"/>
            <a:fld id="{19C2690A-E299-4783-9062-E735BC340F22}" type="slidenum">
              <a:rPr lang="sv-SE" smtClean="0"/>
              <a:pPr marL="0"/>
              <a:t>‹#›</a:t>
            </a:fld>
            <a:endParaRPr lang="sv-SE"/>
          </a:p>
        </p:txBody>
      </p:sp>
    </p:spTree>
    <p:extLst>
      <p:ext uri="{BB962C8B-B14F-4D97-AF65-F5344CB8AC3E}">
        <p14:creationId xmlns:p14="http://schemas.microsoft.com/office/powerpoint/2010/main" val="36547262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Punktlista 2-spalt m illustration">
    <p:spTree>
      <p:nvGrpSpPr>
        <p:cNvPr id="1" name=""/>
        <p:cNvGrpSpPr/>
        <p:nvPr/>
      </p:nvGrpSpPr>
      <p:grpSpPr>
        <a:xfrm>
          <a:off x="0" y="0"/>
          <a:ext cx="0" cy="0"/>
          <a:chOff x="0" y="0"/>
          <a:chExt cx="0" cy="0"/>
        </a:xfrm>
      </p:grpSpPr>
      <p:sp>
        <p:nvSpPr>
          <p:cNvPr id="6" name="Rubrik 5"/>
          <p:cNvSpPr>
            <a:spLocks noGrp="1"/>
          </p:cNvSpPr>
          <p:nvPr>
            <p:ph type="title" hasCustomPrompt="1"/>
          </p:nvPr>
        </p:nvSpPr>
        <p:spPr>
          <a:xfrm>
            <a:off x="4508937" y="84084"/>
            <a:ext cx="6771836" cy="1040524"/>
          </a:xfrm>
        </p:spPr>
        <p:txBody>
          <a:bodyPr/>
          <a:lstStyle>
            <a:lvl1pPr>
              <a:defRPr/>
            </a:lvl1pPr>
          </a:lstStyle>
          <a:p>
            <a:r>
              <a:rPr lang="sv-SE"/>
              <a:t>Skriv rubrik</a:t>
            </a:r>
          </a:p>
        </p:txBody>
      </p:sp>
      <p:sp>
        <p:nvSpPr>
          <p:cNvPr id="9" name="Platshållare för text 11"/>
          <p:cNvSpPr>
            <a:spLocks noGrp="1"/>
          </p:cNvSpPr>
          <p:nvPr>
            <p:ph type="body" sz="quarter" idx="15" hasCustomPrompt="1"/>
          </p:nvPr>
        </p:nvSpPr>
        <p:spPr>
          <a:xfrm>
            <a:off x="4508936" y="1176500"/>
            <a:ext cx="6771837" cy="473075"/>
          </a:xfrm>
        </p:spPr>
        <p:txBody>
          <a:bodyPr>
            <a:noAutofit/>
          </a:bodyPr>
          <a:lstStyle>
            <a:lvl1pPr marL="0" indent="0">
              <a:buFontTx/>
              <a:buNone/>
              <a:defRPr sz="2600" b="1">
                <a:latin typeface="+mj-lt"/>
              </a:defRPr>
            </a:lvl1pPr>
          </a:lstStyle>
          <a:p>
            <a:pPr lvl="0"/>
            <a:r>
              <a:rPr lang="sv-SE"/>
              <a:t>Skriv underrubrik</a:t>
            </a:r>
          </a:p>
        </p:txBody>
      </p:sp>
      <p:sp>
        <p:nvSpPr>
          <p:cNvPr id="11" name="Platshållare för innehåll 10"/>
          <p:cNvSpPr>
            <a:spLocks noGrp="1"/>
          </p:cNvSpPr>
          <p:nvPr>
            <p:ph sz="quarter" idx="16" hasCustomPrompt="1"/>
          </p:nvPr>
        </p:nvSpPr>
        <p:spPr>
          <a:xfrm>
            <a:off x="4508937" y="1776538"/>
            <a:ext cx="3272400" cy="4104000"/>
          </a:xfrm>
        </p:spPr>
        <p:txBody>
          <a:bodyPr/>
          <a:lstStyle>
            <a:lvl1pPr>
              <a:defRPr/>
            </a:lvl1pPr>
          </a:lstStyle>
          <a:p>
            <a:pPr lvl="0"/>
            <a:r>
              <a:rPr lang="sv-SE"/>
              <a:t>Skriv text</a:t>
            </a:r>
          </a:p>
          <a:p>
            <a:pPr lvl="1"/>
            <a:r>
              <a:rPr lang="sv-SE"/>
              <a:t>Nivå två</a:t>
            </a:r>
          </a:p>
          <a:p>
            <a:pPr lvl="2"/>
            <a:r>
              <a:rPr lang="sv-SE"/>
              <a:t>Nivå tre</a:t>
            </a:r>
          </a:p>
          <a:p>
            <a:pPr lvl="3"/>
            <a:r>
              <a:rPr lang="sv-SE"/>
              <a:t>Nivå fyra</a:t>
            </a:r>
          </a:p>
          <a:p>
            <a:pPr lvl="4"/>
            <a:r>
              <a:rPr lang="sv-SE"/>
              <a:t>Nivå fem</a:t>
            </a:r>
          </a:p>
        </p:txBody>
      </p:sp>
      <p:sp>
        <p:nvSpPr>
          <p:cNvPr id="12" name="Platshållare för innehåll 10"/>
          <p:cNvSpPr>
            <a:spLocks noGrp="1"/>
          </p:cNvSpPr>
          <p:nvPr>
            <p:ph sz="quarter" idx="17" hasCustomPrompt="1"/>
          </p:nvPr>
        </p:nvSpPr>
        <p:spPr>
          <a:xfrm>
            <a:off x="8008880" y="1776538"/>
            <a:ext cx="3271895" cy="4104000"/>
          </a:xfrm>
        </p:spPr>
        <p:txBody>
          <a:bodyPr/>
          <a:lstStyle>
            <a:lvl1pPr>
              <a:defRPr/>
            </a:lvl1pPr>
          </a:lstStyle>
          <a:p>
            <a:pPr lvl="0"/>
            <a:r>
              <a:rPr lang="sv-SE"/>
              <a:t>Skriv text</a:t>
            </a:r>
          </a:p>
          <a:p>
            <a:pPr lvl="1"/>
            <a:r>
              <a:rPr lang="sv-SE"/>
              <a:t>Nivå två</a:t>
            </a:r>
          </a:p>
          <a:p>
            <a:pPr lvl="2"/>
            <a:r>
              <a:rPr lang="sv-SE"/>
              <a:t>Nivå tre</a:t>
            </a:r>
          </a:p>
          <a:p>
            <a:pPr lvl="3"/>
            <a:r>
              <a:rPr lang="sv-SE"/>
              <a:t>Nivå fyra</a:t>
            </a:r>
          </a:p>
          <a:p>
            <a:pPr lvl="4"/>
            <a:r>
              <a:rPr lang="sv-SE"/>
              <a:t>Nivå fem</a:t>
            </a:r>
          </a:p>
        </p:txBody>
      </p:sp>
      <p:sp>
        <p:nvSpPr>
          <p:cNvPr id="5" name="Platshållare för datum 4"/>
          <p:cNvSpPr>
            <a:spLocks noGrp="1"/>
          </p:cNvSpPr>
          <p:nvPr>
            <p:ph type="dt" sz="half" idx="10"/>
          </p:nvPr>
        </p:nvSpPr>
        <p:spPr/>
        <p:txBody>
          <a:bodyPr/>
          <a:lstStyle/>
          <a:p>
            <a:fld id="{A2655D8F-DEB4-4626-856E-6DB9E890EDE5}" type="datetime1">
              <a:rPr lang="sv-SE" smtClean="0"/>
              <a:t>2023-03-20</a:t>
            </a:fld>
            <a:endParaRPr lang="sv-SE"/>
          </a:p>
        </p:txBody>
      </p:sp>
      <p:sp>
        <p:nvSpPr>
          <p:cNvPr id="7" name="Platshållare för bildnummer 6"/>
          <p:cNvSpPr>
            <a:spLocks noGrp="1"/>
          </p:cNvSpPr>
          <p:nvPr>
            <p:ph type="sldNum" sz="quarter" idx="12"/>
          </p:nvPr>
        </p:nvSpPr>
        <p:spPr/>
        <p:txBody>
          <a:bodyPr/>
          <a:lstStyle/>
          <a:p>
            <a:fld id="{2CCD8362-DECF-4576-B512-B504A0CCB141}" type="slidenum">
              <a:rPr lang="sv-SE" smtClean="0"/>
              <a:t>‹#›</a:t>
            </a:fld>
            <a:endParaRPr lang="sv-SE"/>
          </a:p>
        </p:txBody>
      </p:sp>
      <p:sp>
        <p:nvSpPr>
          <p:cNvPr id="10" name="Platshållare för bild 9"/>
          <p:cNvSpPr>
            <a:spLocks noGrp="1"/>
          </p:cNvSpPr>
          <p:nvPr>
            <p:ph type="pic" sz="quarter" idx="14" hasCustomPrompt="1"/>
          </p:nvPr>
        </p:nvSpPr>
        <p:spPr>
          <a:xfrm>
            <a:off x="0" y="-1"/>
            <a:ext cx="4235669" cy="6858000"/>
          </a:xfrm>
        </p:spPr>
        <p:txBody>
          <a:bodyPr/>
          <a:lstStyle>
            <a:lvl1pPr marL="0" marR="0" indent="0" algn="l" defTabSz="914400" rtl="0" eaLnBrk="1" fontAlgn="auto" latinLnBrk="0" hangingPunct="1">
              <a:lnSpc>
                <a:spcPct val="100000"/>
              </a:lnSpc>
              <a:spcBef>
                <a:spcPts val="1400"/>
              </a:spcBef>
              <a:spcAft>
                <a:spcPts val="600"/>
              </a:spcAft>
              <a:buClrTx/>
              <a:buSzPct val="73000"/>
              <a:buFontTx/>
              <a:buNone/>
              <a:tabLst/>
              <a:defRPr/>
            </a:lvl1pPr>
          </a:lstStyle>
          <a:p>
            <a:r>
              <a:rPr lang="sv-SE"/>
              <a:t>Välj Infoga bild från Bildarkivet för Tillväxtverkets bilder och illustrationer. Se även mallsidan.</a:t>
            </a:r>
          </a:p>
        </p:txBody>
      </p:sp>
    </p:spTree>
    <p:extLst>
      <p:ext uri="{BB962C8B-B14F-4D97-AF65-F5344CB8AC3E}">
        <p14:creationId xmlns:p14="http://schemas.microsoft.com/office/powerpoint/2010/main" val="21455203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1. Startsida*">
    <p:spTree>
      <p:nvGrpSpPr>
        <p:cNvPr id="1" name=""/>
        <p:cNvGrpSpPr/>
        <p:nvPr/>
      </p:nvGrpSpPr>
      <p:grpSpPr>
        <a:xfrm>
          <a:off x="0" y="0"/>
          <a:ext cx="0" cy="0"/>
          <a:chOff x="0" y="0"/>
          <a:chExt cx="0" cy="0"/>
        </a:xfrm>
      </p:grpSpPr>
      <p:sp>
        <p:nvSpPr>
          <p:cNvPr id="46" name="Platshållare för bild 1">
            <a:extLst>
              <a:ext uri="{FF2B5EF4-FFF2-40B4-BE49-F238E27FC236}">
                <a16:creationId xmlns:a16="http://schemas.microsoft.com/office/drawing/2014/main" id="{4E60C708-3500-4C5D-BD00-B03A03CDF75A}"/>
              </a:ext>
            </a:extLst>
          </p:cNvPr>
          <p:cNvSpPr>
            <a:spLocks noGrp="1"/>
          </p:cNvSpPr>
          <p:nvPr>
            <p:ph type="pic" sz="quarter" idx="16" hasCustomPrompt="1"/>
          </p:nvPr>
        </p:nvSpPr>
        <p:spPr>
          <a:xfrm>
            <a:off x="0" y="4110"/>
            <a:ext cx="12192000" cy="5679431"/>
          </a:xfrm>
          <a:custGeom>
            <a:avLst/>
            <a:gdLst>
              <a:gd name="connsiteX0" fmla="*/ 0 w 12192000"/>
              <a:gd name="connsiteY0" fmla="*/ 0 h 6318250"/>
              <a:gd name="connsiteX1" fmla="*/ 10967275 w 12192000"/>
              <a:gd name="connsiteY1" fmla="*/ 0 h 6318250"/>
              <a:gd name="connsiteX2" fmla="*/ 10967275 w 12192000"/>
              <a:gd name="connsiteY2" fmla="*/ 174625 h 6318250"/>
              <a:gd name="connsiteX3" fmla="*/ 11471275 w 12192000"/>
              <a:gd name="connsiteY3" fmla="*/ 174625 h 6318250"/>
              <a:gd name="connsiteX4" fmla="*/ 11471275 w 12192000"/>
              <a:gd name="connsiteY4" fmla="*/ 0 h 6318250"/>
              <a:gd name="connsiteX5" fmla="*/ 12192000 w 12192000"/>
              <a:gd name="connsiteY5" fmla="*/ 0 h 6318250"/>
              <a:gd name="connsiteX6" fmla="*/ 12192000 w 12192000"/>
              <a:gd name="connsiteY6" fmla="*/ 6318250 h 6318250"/>
              <a:gd name="connsiteX7" fmla="*/ 0 w 12192000"/>
              <a:gd name="connsiteY7" fmla="*/ 6318250 h 6318250"/>
              <a:gd name="connsiteX0" fmla="*/ 0 w 12192000"/>
              <a:gd name="connsiteY0" fmla="*/ 0 h 6318250"/>
              <a:gd name="connsiteX1" fmla="*/ 10967275 w 12192000"/>
              <a:gd name="connsiteY1" fmla="*/ 0 h 6318250"/>
              <a:gd name="connsiteX2" fmla="*/ 11471275 w 12192000"/>
              <a:gd name="connsiteY2" fmla="*/ 174625 h 6318250"/>
              <a:gd name="connsiteX3" fmla="*/ 11471275 w 12192000"/>
              <a:gd name="connsiteY3" fmla="*/ 0 h 6318250"/>
              <a:gd name="connsiteX4" fmla="*/ 12192000 w 12192000"/>
              <a:gd name="connsiteY4" fmla="*/ 0 h 6318250"/>
              <a:gd name="connsiteX5" fmla="*/ 12192000 w 12192000"/>
              <a:gd name="connsiteY5" fmla="*/ 6318250 h 6318250"/>
              <a:gd name="connsiteX6" fmla="*/ 0 w 12192000"/>
              <a:gd name="connsiteY6" fmla="*/ 6318250 h 6318250"/>
              <a:gd name="connsiteX7" fmla="*/ 0 w 12192000"/>
              <a:gd name="connsiteY7" fmla="*/ 0 h 6318250"/>
              <a:gd name="connsiteX0" fmla="*/ 0 w 12192000"/>
              <a:gd name="connsiteY0" fmla="*/ 0 h 6318250"/>
              <a:gd name="connsiteX1" fmla="*/ 11471275 w 12192000"/>
              <a:gd name="connsiteY1" fmla="*/ 174625 h 6318250"/>
              <a:gd name="connsiteX2" fmla="*/ 11471275 w 12192000"/>
              <a:gd name="connsiteY2" fmla="*/ 0 h 6318250"/>
              <a:gd name="connsiteX3" fmla="*/ 12192000 w 12192000"/>
              <a:gd name="connsiteY3" fmla="*/ 0 h 6318250"/>
              <a:gd name="connsiteX4" fmla="*/ 12192000 w 12192000"/>
              <a:gd name="connsiteY4" fmla="*/ 6318250 h 6318250"/>
              <a:gd name="connsiteX5" fmla="*/ 0 w 12192000"/>
              <a:gd name="connsiteY5" fmla="*/ 6318250 h 6318250"/>
              <a:gd name="connsiteX6" fmla="*/ 0 w 12192000"/>
              <a:gd name="connsiteY6" fmla="*/ 0 h 6318250"/>
              <a:gd name="connsiteX0" fmla="*/ 0 w 12192000"/>
              <a:gd name="connsiteY0" fmla="*/ 0 h 6318250"/>
              <a:gd name="connsiteX1" fmla="*/ 11471275 w 12192000"/>
              <a:gd name="connsiteY1" fmla="*/ 0 h 6318250"/>
              <a:gd name="connsiteX2" fmla="*/ 12192000 w 12192000"/>
              <a:gd name="connsiteY2" fmla="*/ 0 h 6318250"/>
              <a:gd name="connsiteX3" fmla="*/ 12192000 w 12192000"/>
              <a:gd name="connsiteY3" fmla="*/ 6318250 h 6318250"/>
              <a:gd name="connsiteX4" fmla="*/ 0 w 12192000"/>
              <a:gd name="connsiteY4" fmla="*/ 6318250 h 6318250"/>
              <a:gd name="connsiteX5" fmla="*/ 0 w 12192000"/>
              <a:gd name="connsiteY5" fmla="*/ 0 h 6318250"/>
              <a:gd name="connsiteX0" fmla="*/ 0 w 12192000"/>
              <a:gd name="connsiteY0" fmla="*/ 0 h 6318250"/>
              <a:gd name="connsiteX1" fmla="*/ 12192000 w 12192000"/>
              <a:gd name="connsiteY1" fmla="*/ 0 h 6318250"/>
              <a:gd name="connsiteX2" fmla="*/ 12192000 w 12192000"/>
              <a:gd name="connsiteY2" fmla="*/ 6318250 h 6318250"/>
              <a:gd name="connsiteX3" fmla="*/ 0 w 12192000"/>
              <a:gd name="connsiteY3" fmla="*/ 6318250 h 6318250"/>
              <a:gd name="connsiteX4" fmla="*/ 0 w 12192000"/>
              <a:gd name="connsiteY4" fmla="*/ 0 h 6318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6318250">
                <a:moveTo>
                  <a:pt x="0" y="0"/>
                </a:moveTo>
                <a:lnTo>
                  <a:pt x="12192000" y="0"/>
                </a:lnTo>
                <a:lnTo>
                  <a:pt x="12192000" y="6318250"/>
                </a:lnTo>
                <a:lnTo>
                  <a:pt x="0" y="6318250"/>
                </a:lnTo>
                <a:lnTo>
                  <a:pt x="0" y="0"/>
                </a:lnTo>
                <a:close/>
              </a:path>
            </a:pathLst>
          </a:custGeom>
          <a:noFill/>
        </p:spPr>
        <p:txBody>
          <a:bodyPr wrap="square" lIns="504000" tIns="180000" anchor="t">
            <a:noAutofit/>
          </a:bodyPr>
          <a:lstStyle>
            <a:lvl1pPr marL="0" indent="0">
              <a:buFontTx/>
              <a:buNone/>
              <a:defRPr sz="1800" b="1">
                <a:solidFill>
                  <a:schemeClr val="accent3">
                    <a:lumMod val="75000"/>
                  </a:schemeClr>
                </a:solidFill>
              </a:defRPr>
            </a:lvl1pPr>
          </a:lstStyle>
          <a:p>
            <a:r>
              <a:rPr lang="sv-SE"/>
              <a:t>Montera en bild genom att klicka på bildsymbolen i mitten</a:t>
            </a:r>
          </a:p>
        </p:txBody>
      </p:sp>
      <p:sp>
        <p:nvSpPr>
          <p:cNvPr id="47" name="Platshållare för text 1"/>
          <p:cNvSpPr>
            <a:spLocks noGrp="1"/>
          </p:cNvSpPr>
          <p:nvPr>
            <p:ph type="subTitle" idx="1" hasCustomPrompt="1"/>
          </p:nvPr>
        </p:nvSpPr>
        <p:spPr>
          <a:xfrm>
            <a:off x="0" y="3960445"/>
            <a:ext cx="7519039" cy="522808"/>
          </a:xfrm>
          <a:solidFill>
            <a:schemeClr val="tx2">
              <a:lumMod val="75000"/>
              <a:lumOff val="25000"/>
            </a:schemeClr>
          </a:solidFill>
        </p:spPr>
        <p:txBody>
          <a:bodyPr wrap="square" lIns="540000" tIns="36000" rIns="144000" bIns="180000">
            <a:spAutoFit/>
          </a:bodyPr>
          <a:lstStyle>
            <a:lvl1pPr marL="0" indent="0" algn="l">
              <a:buNone/>
              <a:defRPr sz="22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Skriv en ingress eller ditt namn här</a:t>
            </a:r>
          </a:p>
        </p:txBody>
      </p:sp>
      <p:sp>
        <p:nvSpPr>
          <p:cNvPr id="54" name="Rubrik 1"/>
          <p:cNvSpPr>
            <a:spLocks noGrp="1"/>
          </p:cNvSpPr>
          <p:nvPr>
            <p:ph type="title" hasCustomPrompt="1"/>
          </p:nvPr>
        </p:nvSpPr>
        <p:spPr>
          <a:xfrm>
            <a:off x="0" y="3042932"/>
            <a:ext cx="7519039" cy="917513"/>
          </a:xfrm>
          <a:solidFill>
            <a:schemeClr val="tx2">
              <a:lumMod val="75000"/>
              <a:lumOff val="25000"/>
            </a:schemeClr>
          </a:solidFill>
        </p:spPr>
        <p:txBody>
          <a:bodyPr wrap="square" lIns="540000" tIns="180000" rIns="180000" bIns="180000">
            <a:spAutoFit/>
          </a:bodyPr>
          <a:lstStyle>
            <a:lvl1pPr>
              <a:defRPr lang="sv-SE" sz="4000" kern="1200" baseline="0" dirty="0" smtClean="0">
                <a:solidFill>
                  <a:schemeClr val="bg1"/>
                </a:solidFill>
                <a:latin typeface="Calibri Light" panose="020F0302020204030204" pitchFamily="34" charset="0"/>
                <a:ea typeface="+mj-ea"/>
                <a:cs typeface="Calibri Light" panose="020F0302020204030204" pitchFamily="34" charset="0"/>
              </a:defRPr>
            </a:lvl1pPr>
          </a:lstStyle>
          <a:p>
            <a:r>
              <a:rPr lang="sv-SE"/>
              <a:t>Skriv in en välkomsthälsning här</a:t>
            </a:r>
          </a:p>
        </p:txBody>
      </p:sp>
      <p:pic>
        <p:nvPicPr>
          <p:cNvPr id="7" name="Logo" descr="Livsmedelsverkets logotyp utgörs av en rund orange symbol samt texten Livsmedelsverket. Symbolen ska symbolisera en brödkaka med en avbruten del för att avsmakas, testas och&#10;kontrolleras." title="Livsmedelsverkets logotyp"/>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61764" y="6144944"/>
            <a:ext cx="2522664" cy="352260"/>
          </a:xfrm>
          <a:prstGeom prst="rect">
            <a:avLst/>
          </a:prstGeom>
        </p:spPr>
      </p:pic>
      <p:pic>
        <p:nvPicPr>
          <p:cNvPr id="8" name="Bildobjekt 7"/>
          <p:cNvPicPr>
            <a:picLocks noChangeAspect="1"/>
          </p:cNvPicPr>
          <p:nvPr userDrawn="1"/>
        </p:nvPicPr>
        <p:blipFill>
          <a:blip r:embed="rId3"/>
          <a:stretch>
            <a:fillRect/>
          </a:stretch>
        </p:blipFill>
        <p:spPr>
          <a:xfrm>
            <a:off x="10575249" y="5963191"/>
            <a:ext cx="1358092" cy="638865"/>
          </a:xfrm>
          <a:prstGeom prst="rect">
            <a:avLst/>
          </a:prstGeom>
        </p:spPr>
      </p:pic>
    </p:spTree>
    <p:extLst>
      <p:ext uri="{BB962C8B-B14F-4D97-AF65-F5344CB8AC3E}">
        <p14:creationId xmlns:p14="http://schemas.microsoft.com/office/powerpoint/2010/main" val="23627797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 Agenda">
    <p:spTree>
      <p:nvGrpSpPr>
        <p:cNvPr id="1" name=""/>
        <p:cNvGrpSpPr/>
        <p:nvPr/>
      </p:nvGrpSpPr>
      <p:grpSpPr>
        <a:xfrm>
          <a:off x="0" y="0"/>
          <a:ext cx="0" cy="0"/>
          <a:chOff x="0" y="0"/>
          <a:chExt cx="0" cy="0"/>
        </a:xfrm>
      </p:grpSpPr>
      <p:sp>
        <p:nvSpPr>
          <p:cNvPr id="29" name="Platshållare för text 1"/>
          <p:cNvSpPr>
            <a:spLocks noGrp="1"/>
          </p:cNvSpPr>
          <p:nvPr>
            <p:ph type="body" idx="1" hasCustomPrompt="1"/>
          </p:nvPr>
        </p:nvSpPr>
        <p:spPr>
          <a:xfrm>
            <a:off x="7535863" y="368300"/>
            <a:ext cx="4032250" cy="1260475"/>
          </a:xfrm>
        </p:spPr>
        <p:txBody>
          <a:bodyPr bIns="72000" anchor="b">
            <a:normAutofit/>
          </a:bodyPr>
          <a:lstStyle>
            <a:lvl1pPr marL="0" indent="0" algn="r">
              <a:buNone/>
              <a:defRPr sz="2000" b="0" baseline="0">
                <a:solidFill>
                  <a:schemeClr val="tx1"/>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Skriv en ingress här</a:t>
            </a:r>
          </a:p>
        </p:txBody>
      </p:sp>
      <p:sp>
        <p:nvSpPr>
          <p:cNvPr id="95" name="Rubrik 1"/>
          <p:cNvSpPr>
            <a:spLocks noGrp="1"/>
          </p:cNvSpPr>
          <p:nvPr>
            <p:ph type="title" hasCustomPrompt="1"/>
          </p:nvPr>
        </p:nvSpPr>
        <p:spPr>
          <a:xfrm>
            <a:off x="623889" y="365126"/>
            <a:ext cx="6551612" cy="1263650"/>
          </a:xfrm>
        </p:spPr>
        <p:txBody>
          <a:bodyPr anchor="b"/>
          <a:lstStyle>
            <a:lvl1pPr>
              <a:defRPr>
                <a:solidFill>
                  <a:schemeClr val="tx1"/>
                </a:solidFill>
              </a:defRPr>
            </a:lvl1pPr>
          </a:lstStyle>
          <a:p>
            <a:r>
              <a:rPr lang="sv-SE"/>
              <a:t>Skriv in kapitel här</a:t>
            </a:r>
          </a:p>
        </p:txBody>
      </p:sp>
      <p:sp>
        <p:nvSpPr>
          <p:cNvPr id="30" name="Platshållare för bild 1">
            <a:extLst>
              <a:ext uri="{FF2B5EF4-FFF2-40B4-BE49-F238E27FC236}">
                <a16:creationId xmlns:a16="http://schemas.microsoft.com/office/drawing/2014/main" id="{4E60C708-3500-4C5D-BD00-B03A03CDF75A}"/>
              </a:ext>
            </a:extLst>
          </p:cNvPr>
          <p:cNvSpPr>
            <a:spLocks noGrp="1"/>
          </p:cNvSpPr>
          <p:nvPr>
            <p:ph type="pic" sz="quarter" idx="16" hasCustomPrompt="1"/>
          </p:nvPr>
        </p:nvSpPr>
        <p:spPr>
          <a:xfrm>
            <a:off x="0" y="1916113"/>
            <a:ext cx="12192000" cy="4321176"/>
          </a:xfrm>
          <a:custGeom>
            <a:avLst/>
            <a:gdLst>
              <a:gd name="connsiteX0" fmla="*/ 0 w 12192000"/>
              <a:gd name="connsiteY0" fmla="*/ 0 h 6318250"/>
              <a:gd name="connsiteX1" fmla="*/ 10967275 w 12192000"/>
              <a:gd name="connsiteY1" fmla="*/ 0 h 6318250"/>
              <a:gd name="connsiteX2" fmla="*/ 10967275 w 12192000"/>
              <a:gd name="connsiteY2" fmla="*/ 174625 h 6318250"/>
              <a:gd name="connsiteX3" fmla="*/ 11471275 w 12192000"/>
              <a:gd name="connsiteY3" fmla="*/ 174625 h 6318250"/>
              <a:gd name="connsiteX4" fmla="*/ 11471275 w 12192000"/>
              <a:gd name="connsiteY4" fmla="*/ 0 h 6318250"/>
              <a:gd name="connsiteX5" fmla="*/ 12192000 w 12192000"/>
              <a:gd name="connsiteY5" fmla="*/ 0 h 6318250"/>
              <a:gd name="connsiteX6" fmla="*/ 12192000 w 12192000"/>
              <a:gd name="connsiteY6" fmla="*/ 6318250 h 6318250"/>
              <a:gd name="connsiteX7" fmla="*/ 0 w 12192000"/>
              <a:gd name="connsiteY7" fmla="*/ 6318250 h 6318250"/>
              <a:gd name="connsiteX0" fmla="*/ 0 w 12192000"/>
              <a:gd name="connsiteY0" fmla="*/ 0 h 6318250"/>
              <a:gd name="connsiteX1" fmla="*/ 10967275 w 12192000"/>
              <a:gd name="connsiteY1" fmla="*/ 0 h 6318250"/>
              <a:gd name="connsiteX2" fmla="*/ 11471275 w 12192000"/>
              <a:gd name="connsiteY2" fmla="*/ 174625 h 6318250"/>
              <a:gd name="connsiteX3" fmla="*/ 11471275 w 12192000"/>
              <a:gd name="connsiteY3" fmla="*/ 0 h 6318250"/>
              <a:gd name="connsiteX4" fmla="*/ 12192000 w 12192000"/>
              <a:gd name="connsiteY4" fmla="*/ 0 h 6318250"/>
              <a:gd name="connsiteX5" fmla="*/ 12192000 w 12192000"/>
              <a:gd name="connsiteY5" fmla="*/ 6318250 h 6318250"/>
              <a:gd name="connsiteX6" fmla="*/ 0 w 12192000"/>
              <a:gd name="connsiteY6" fmla="*/ 6318250 h 6318250"/>
              <a:gd name="connsiteX7" fmla="*/ 0 w 12192000"/>
              <a:gd name="connsiteY7" fmla="*/ 0 h 6318250"/>
              <a:gd name="connsiteX0" fmla="*/ 0 w 12192000"/>
              <a:gd name="connsiteY0" fmla="*/ 0 h 6318250"/>
              <a:gd name="connsiteX1" fmla="*/ 11471275 w 12192000"/>
              <a:gd name="connsiteY1" fmla="*/ 174625 h 6318250"/>
              <a:gd name="connsiteX2" fmla="*/ 11471275 w 12192000"/>
              <a:gd name="connsiteY2" fmla="*/ 0 h 6318250"/>
              <a:gd name="connsiteX3" fmla="*/ 12192000 w 12192000"/>
              <a:gd name="connsiteY3" fmla="*/ 0 h 6318250"/>
              <a:gd name="connsiteX4" fmla="*/ 12192000 w 12192000"/>
              <a:gd name="connsiteY4" fmla="*/ 6318250 h 6318250"/>
              <a:gd name="connsiteX5" fmla="*/ 0 w 12192000"/>
              <a:gd name="connsiteY5" fmla="*/ 6318250 h 6318250"/>
              <a:gd name="connsiteX6" fmla="*/ 0 w 12192000"/>
              <a:gd name="connsiteY6" fmla="*/ 0 h 6318250"/>
              <a:gd name="connsiteX0" fmla="*/ 0 w 12192000"/>
              <a:gd name="connsiteY0" fmla="*/ 0 h 6318250"/>
              <a:gd name="connsiteX1" fmla="*/ 11471275 w 12192000"/>
              <a:gd name="connsiteY1" fmla="*/ 0 h 6318250"/>
              <a:gd name="connsiteX2" fmla="*/ 12192000 w 12192000"/>
              <a:gd name="connsiteY2" fmla="*/ 0 h 6318250"/>
              <a:gd name="connsiteX3" fmla="*/ 12192000 w 12192000"/>
              <a:gd name="connsiteY3" fmla="*/ 6318250 h 6318250"/>
              <a:gd name="connsiteX4" fmla="*/ 0 w 12192000"/>
              <a:gd name="connsiteY4" fmla="*/ 6318250 h 6318250"/>
              <a:gd name="connsiteX5" fmla="*/ 0 w 12192000"/>
              <a:gd name="connsiteY5" fmla="*/ 0 h 6318250"/>
              <a:gd name="connsiteX0" fmla="*/ 0 w 12192000"/>
              <a:gd name="connsiteY0" fmla="*/ 0 h 6318250"/>
              <a:gd name="connsiteX1" fmla="*/ 12192000 w 12192000"/>
              <a:gd name="connsiteY1" fmla="*/ 0 h 6318250"/>
              <a:gd name="connsiteX2" fmla="*/ 12192000 w 12192000"/>
              <a:gd name="connsiteY2" fmla="*/ 6318250 h 6318250"/>
              <a:gd name="connsiteX3" fmla="*/ 0 w 12192000"/>
              <a:gd name="connsiteY3" fmla="*/ 6318250 h 6318250"/>
              <a:gd name="connsiteX4" fmla="*/ 0 w 12192000"/>
              <a:gd name="connsiteY4" fmla="*/ 0 h 6318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6318250">
                <a:moveTo>
                  <a:pt x="0" y="0"/>
                </a:moveTo>
                <a:lnTo>
                  <a:pt x="12192000" y="0"/>
                </a:lnTo>
                <a:lnTo>
                  <a:pt x="12192000" y="6318250"/>
                </a:lnTo>
                <a:lnTo>
                  <a:pt x="0" y="6318250"/>
                </a:lnTo>
                <a:lnTo>
                  <a:pt x="0" y="0"/>
                </a:lnTo>
                <a:close/>
              </a:path>
            </a:pathLst>
          </a:custGeom>
          <a:noFill/>
        </p:spPr>
        <p:txBody>
          <a:bodyPr wrap="square" lIns="504000" tIns="180000" anchor="t">
            <a:noAutofit/>
          </a:bodyPr>
          <a:lstStyle>
            <a:lvl1pPr marL="0" indent="0">
              <a:buFontTx/>
              <a:buNone/>
              <a:defRPr sz="1800" b="1">
                <a:solidFill>
                  <a:schemeClr val="tx1"/>
                </a:solidFill>
              </a:defRPr>
            </a:lvl1pPr>
          </a:lstStyle>
          <a:p>
            <a:r>
              <a:rPr lang="sv-SE"/>
              <a:t>Montera en bild genom att klicka på bildsymbolen i mitten</a:t>
            </a:r>
          </a:p>
        </p:txBody>
      </p:sp>
    </p:spTree>
    <p:extLst>
      <p:ext uri="{BB962C8B-B14F-4D97-AF65-F5344CB8AC3E}">
        <p14:creationId xmlns:p14="http://schemas.microsoft.com/office/powerpoint/2010/main" val="25248403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 Rubrik och innehåll*">
    <p:spTree>
      <p:nvGrpSpPr>
        <p:cNvPr id="1" name=""/>
        <p:cNvGrpSpPr/>
        <p:nvPr/>
      </p:nvGrpSpPr>
      <p:grpSpPr>
        <a:xfrm>
          <a:off x="0" y="0"/>
          <a:ext cx="0" cy="0"/>
          <a:chOff x="0" y="0"/>
          <a:chExt cx="0" cy="0"/>
        </a:xfrm>
      </p:grpSpPr>
      <p:sp>
        <p:nvSpPr>
          <p:cNvPr id="3" name="Platshållare för innehåll 1"/>
          <p:cNvSpPr>
            <a:spLocks noGrp="1"/>
          </p:cNvSpPr>
          <p:nvPr>
            <p:ph idx="1" hasCustomPrompt="1"/>
          </p:nvPr>
        </p:nvSpPr>
        <p:spPr/>
        <p:txBody>
          <a:bodyPr/>
          <a:lstStyle>
            <a:lvl1pPr>
              <a:defRPr baseline="0"/>
            </a:lvl1pPr>
          </a:lstStyle>
          <a:p>
            <a:pPr lvl="0"/>
            <a:r>
              <a:rPr lang="sv-SE"/>
              <a:t>Skriv in text här, med eller utan punkter</a:t>
            </a:r>
          </a:p>
          <a:p>
            <a:pPr lvl="1"/>
            <a:r>
              <a:rPr lang="sv-SE"/>
              <a:t>Nivå två</a:t>
            </a:r>
          </a:p>
          <a:p>
            <a:pPr lvl="2"/>
            <a:r>
              <a:rPr lang="sv-SE"/>
              <a:t>Nivå tre</a:t>
            </a:r>
          </a:p>
          <a:p>
            <a:pPr lvl="3"/>
            <a:r>
              <a:rPr lang="sv-SE"/>
              <a:t>Nivå fyra</a:t>
            </a:r>
          </a:p>
          <a:p>
            <a:pPr lvl="4"/>
            <a:r>
              <a:rPr lang="sv-SE"/>
              <a:t>Nivå fem</a:t>
            </a:r>
          </a:p>
        </p:txBody>
      </p:sp>
      <p:sp>
        <p:nvSpPr>
          <p:cNvPr id="2" name="Rubrik 1"/>
          <p:cNvSpPr>
            <a:spLocks noGrp="1"/>
          </p:cNvSpPr>
          <p:nvPr>
            <p:ph type="title"/>
          </p:nvPr>
        </p:nvSpPr>
        <p:spPr/>
        <p:txBody>
          <a:bodyPr/>
          <a:lstStyle/>
          <a:p>
            <a:r>
              <a:rPr lang="sv-SE"/>
              <a:t>Klicka här för att ändra format</a:t>
            </a:r>
          </a:p>
        </p:txBody>
      </p:sp>
    </p:spTree>
    <p:extLst>
      <p:ext uri="{BB962C8B-B14F-4D97-AF65-F5344CB8AC3E}">
        <p14:creationId xmlns:p14="http://schemas.microsoft.com/office/powerpoint/2010/main" val="17459961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5. Bildlayout ">
    <p:spTree>
      <p:nvGrpSpPr>
        <p:cNvPr id="1" name=""/>
        <p:cNvGrpSpPr/>
        <p:nvPr/>
      </p:nvGrpSpPr>
      <p:grpSpPr>
        <a:xfrm>
          <a:off x="0" y="0"/>
          <a:ext cx="0" cy="0"/>
          <a:chOff x="0" y="0"/>
          <a:chExt cx="0" cy="0"/>
        </a:xfrm>
      </p:grpSpPr>
      <p:sp>
        <p:nvSpPr>
          <p:cNvPr id="5" name="Platshållare för bild 1">
            <a:extLst>
              <a:ext uri="{FF2B5EF4-FFF2-40B4-BE49-F238E27FC236}">
                <a16:creationId xmlns:a16="http://schemas.microsoft.com/office/drawing/2014/main" id="{4E60C708-3500-4C5D-BD00-B03A03CDF75A}"/>
              </a:ext>
            </a:extLst>
          </p:cNvPr>
          <p:cNvSpPr>
            <a:spLocks noGrp="1"/>
          </p:cNvSpPr>
          <p:nvPr>
            <p:ph type="pic" sz="quarter" idx="16" hasCustomPrompt="1"/>
          </p:nvPr>
        </p:nvSpPr>
        <p:spPr>
          <a:xfrm>
            <a:off x="6743700" y="0"/>
            <a:ext cx="5448299" cy="6858000"/>
          </a:xfrm>
          <a:custGeom>
            <a:avLst/>
            <a:gdLst>
              <a:gd name="connsiteX0" fmla="*/ 0 w 12192000"/>
              <a:gd name="connsiteY0" fmla="*/ 0 h 6318250"/>
              <a:gd name="connsiteX1" fmla="*/ 10967275 w 12192000"/>
              <a:gd name="connsiteY1" fmla="*/ 0 h 6318250"/>
              <a:gd name="connsiteX2" fmla="*/ 10967275 w 12192000"/>
              <a:gd name="connsiteY2" fmla="*/ 174625 h 6318250"/>
              <a:gd name="connsiteX3" fmla="*/ 11471275 w 12192000"/>
              <a:gd name="connsiteY3" fmla="*/ 174625 h 6318250"/>
              <a:gd name="connsiteX4" fmla="*/ 11471275 w 12192000"/>
              <a:gd name="connsiteY4" fmla="*/ 0 h 6318250"/>
              <a:gd name="connsiteX5" fmla="*/ 12192000 w 12192000"/>
              <a:gd name="connsiteY5" fmla="*/ 0 h 6318250"/>
              <a:gd name="connsiteX6" fmla="*/ 12192000 w 12192000"/>
              <a:gd name="connsiteY6" fmla="*/ 6318250 h 6318250"/>
              <a:gd name="connsiteX7" fmla="*/ 0 w 12192000"/>
              <a:gd name="connsiteY7" fmla="*/ 6318250 h 6318250"/>
              <a:gd name="connsiteX0" fmla="*/ 0 w 12192000"/>
              <a:gd name="connsiteY0" fmla="*/ 0 h 6318250"/>
              <a:gd name="connsiteX1" fmla="*/ 10967275 w 12192000"/>
              <a:gd name="connsiteY1" fmla="*/ 0 h 6318250"/>
              <a:gd name="connsiteX2" fmla="*/ 11471275 w 12192000"/>
              <a:gd name="connsiteY2" fmla="*/ 174625 h 6318250"/>
              <a:gd name="connsiteX3" fmla="*/ 11471275 w 12192000"/>
              <a:gd name="connsiteY3" fmla="*/ 0 h 6318250"/>
              <a:gd name="connsiteX4" fmla="*/ 12192000 w 12192000"/>
              <a:gd name="connsiteY4" fmla="*/ 0 h 6318250"/>
              <a:gd name="connsiteX5" fmla="*/ 12192000 w 12192000"/>
              <a:gd name="connsiteY5" fmla="*/ 6318250 h 6318250"/>
              <a:gd name="connsiteX6" fmla="*/ 0 w 12192000"/>
              <a:gd name="connsiteY6" fmla="*/ 6318250 h 6318250"/>
              <a:gd name="connsiteX7" fmla="*/ 0 w 12192000"/>
              <a:gd name="connsiteY7" fmla="*/ 0 h 6318250"/>
              <a:gd name="connsiteX0" fmla="*/ 0 w 12192000"/>
              <a:gd name="connsiteY0" fmla="*/ 0 h 6318250"/>
              <a:gd name="connsiteX1" fmla="*/ 11471275 w 12192000"/>
              <a:gd name="connsiteY1" fmla="*/ 174625 h 6318250"/>
              <a:gd name="connsiteX2" fmla="*/ 11471275 w 12192000"/>
              <a:gd name="connsiteY2" fmla="*/ 0 h 6318250"/>
              <a:gd name="connsiteX3" fmla="*/ 12192000 w 12192000"/>
              <a:gd name="connsiteY3" fmla="*/ 0 h 6318250"/>
              <a:gd name="connsiteX4" fmla="*/ 12192000 w 12192000"/>
              <a:gd name="connsiteY4" fmla="*/ 6318250 h 6318250"/>
              <a:gd name="connsiteX5" fmla="*/ 0 w 12192000"/>
              <a:gd name="connsiteY5" fmla="*/ 6318250 h 6318250"/>
              <a:gd name="connsiteX6" fmla="*/ 0 w 12192000"/>
              <a:gd name="connsiteY6" fmla="*/ 0 h 6318250"/>
              <a:gd name="connsiteX0" fmla="*/ 0 w 12192000"/>
              <a:gd name="connsiteY0" fmla="*/ 0 h 6318250"/>
              <a:gd name="connsiteX1" fmla="*/ 11471275 w 12192000"/>
              <a:gd name="connsiteY1" fmla="*/ 0 h 6318250"/>
              <a:gd name="connsiteX2" fmla="*/ 12192000 w 12192000"/>
              <a:gd name="connsiteY2" fmla="*/ 0 h 6318250"/>
              <a:gd name="connsiteX3" fmla="*/ 12192000 w 12192000"/>
              <a:gd name="connsiteY3" fmla="*/ 6318250 h 6318250"/>
              <a:gd name="connsiteX4" fmla="*/ 0 w 12192000"/>
              <a:gd name="connsiteY4" fmla="*/ 6318250 h 6318250"/>
              <a:gd name="connsiteX5" fmla="*/ 0 w 12192000"/>
              <a:gd name="connsiteY5" fmla="*/ 0 h 6318250"/>
              <a:gd name="connsiteX0" fmla="*/ 0 w 12192000"/>
              <a:gd name="connsiteY0" fmla="*/ 0 h 6318250"/>
              <a:gd name="connsiteX1" fmla="*/ 12192000 w 12192000"/>
              <a:gd name="connsiteY1" fmla="*/ 0 h 6318250"/>
              <a:gd name="connsiteX2" fmla="*/ 12192000 w 12192000"/>
              <a:gd name="connsiteY2" fmla="*/ 6318250 h 6318250"/>
              <a:gd name="connsiteX3" fmla="*/ 0 w 12192000"/>
              <a:gd name="connsiteY3" fmla="*/ 6318250 h 6318250"/>
              <a:gd name="connsiteX4" fmla="*/ 0 w 12192000"/>
              <a:gd name="connsiteY4" fmla="*/ 0 h 6318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6318250">
                <a:moveTo>
                  <a:pt x="0" y="0"/>
                </a:moveTo>
                <a:lnTo>
                  <a:pt x="12192000" y="0"/>
                </a:lnTo>
                <a:lnTo>
                  <a:pt x="12192000" y="6318250"/>
                </a:lnTo>
                <a:lnTo>
                  <a:pt x="0" y="6318250"/>
                </a:lnTo>
                <a:lnTo>
                  <a:pt x="0" y="0"/>
                </a:lnTo>
                <a:close/>
              </a:path>
            </a:pathLst>
          </a:custGeom>
          <a:noFill/>
        </p:spPr>
        <p:txBody>
          <a:bodyPr wrap="square" lIns="288000" tIns="360000" anchor="t">
            <a:noAutofit/>
          </a:bodyPr>
          <a:lstStyle>
            <a:lvl1pPr marL="0" indent="0">
              <a:buFontTx/>
              <a:buNone/>
              <a:defRPr sz="1600" b="1">
                <a:solidFill>
                  <a:schemeClr val="tx2">
                    <a:lumMod val="75000"/>
                    <a:lumOff val="25000"/>
                  </a:schemeClr>
                </a:solidFill>
              </a:defRPr>
            </a:lvl1pPr>
          </a:lstStyle>
          <a:p>
            <a:r>
              <a:rPr lang="sv-SE"/>
              <a:t>Montera en bild genom att klicka på bildsymbolen i mitten</a:t>
            </a:r>
          </a:p>
        </p:txBody>
      </p:sp>
      <p:sp>
        <p:nvSpPr>
          <p:cNvPr id="3" name="Platshållare för innehåll 1"/>
          <p:cNvSpPr>
            <a:spLocks noGrp="1"/>
          </p:cNvSpPr>
          <p:nvPr>
            <p:ph idx="1" hasCustomPrompt="1"/>
          </p:nvPr>
        </p:nvSpPr>
        <p:spPr>
          <a:xfrm>
            <a:off x="623888" y="1916113"/>
            <a:ext cx="5822632" cy="4318000"/>
          </a:xfrm>
        </p:spPr>
        <p:txBody>
          <a:bodyPr/>
          <a:lstStyle/>
          <a:p>
            <a:pPr lvl="0"/>
            <a:r>
              <a:rPr lang="sv-SE"/>
              <a:t>Skriv in text här, med eller utan punkter</a:t>
            </a:r>
          </a:p>
          <a:p>
            <a:pPr lvl="1"/>
            <a:r>
              <a:rPr lang="sv-SE"/>
              <a:t>Nivå två</a:t>
            </a:r>
          </a:p>
          <a:p>
            <a:pPr lvl="2"/>
            <a:r>
              <a:rPr lang="sv-SE"/>
              <a:t>Nivå tre</a:t>
            </a:r>
          </a:p>
          <a:p>
            <a:pPr lvl="3"/>
            <a:r>
              <a:rPr lang="sv-SE"/>
              <a:t>Nivå fyra</a:t>
            </a:r>
          </a:p>
          <a:p>
            <a:pPr lvl="4"/>
            <a:r>
              <a:rPr lang="sv-SE"/>
              <a:t>Nivå fem</a:t>
            </a:r>
          </a:p>
        </p:txBody>
      </p:sp>
      <p:sp>
        <p:nvSpPr>
          <p:cNvPr id="2" name="Rubrik 1"/>
          <p:cNvSpPr>
            <a:spLocks noGrp="1"/>
          </p:cNvSpPr>
          <p:nvPr>
            <p:ph type="title" hasCustomPrompt="1"/>
          </p:nvPr>
        </p:nvSpPr>
        <p:spPr>
          <a:xfrm>
            <a:off x="623888" y="365126"/>
            <a:ext cx="5822632" cy="1263650"/>
          </a:xfrm>
        </p:spPr>
        <p:txBody>
          <a:bodyPr anchor="b"/>
          <a:lstStyle/>
          <a:p>
            <a:r>
              <a:rPr lang="sv-SE"/>
              <a:t>Skriv in en rubrik här</a:t>
            </a:r>
          </a:p>
        </p:txBody>
      </p:sp>
    </p:spTree>
    <p:extLst>
      <p:ext uri="{BB962C8B-B14F-4D97-AF65-F5344CB8AC3E}">
        <p14:creationId xmlns:p14="http://schemas.microsoft.com/office/powerpoint/2010/main" val="3008033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emf"/><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1" name="Logo" descr="Livsmedelsverkets logotyp utgörs av en rund orange symbol samt texten Livsmedelsverket. Symbolen ska symbolisera en brödkaka med en avbruten del för att avsmakas, testas och&#10;kontrolleras." title="Livsmedelsverkets logotyp"/>
          <p:cNvPicPr>
            <a:picLocks noChangeAspect="1"/>
          </p:cNvPicPr>
          <p:nvPr userDrawn="1"/>
        </p:nvPicPr>
        <p:blipFill>
          <a:blip r:embed="rId26" cstate="print">
            <a:extLst>
              <a:ext uri="{28A0092B-C50C-407E-A947-70E740481C1C}">
                <a14:useLocalDpi xmlns:a14="http://schemas.microsoft.com/office/drawing/2010/main" val="0"/>
              </a:ext>
            </a:extLst>
          </a:blip>
          <a:stretch>
            <a:fillRect/>
          </a:stretch>
        </p:blipFill>
        <p:spPr>
          <a:xfrm>
            <a:off x="8674217" y="6404623"/>
            <a:ext cx="1812214" cy="253054"/>
          </a:xfrm>
          <a:prstGeom prst="rect">
            <a:avLst/>
          </a:prstGeom>
        </p:spPr>
      </p:pic>
      <p:sp>
        <p:nvSpPr>
          <p:cNvPr id="3" name="Platshållare för text 1"/>
          <p:cNvSpPr>
            <a:spLocks noGrp="1"/>
          </p:cNvSpPr>
          <p:nvPr>
            <p:ph type="body" idx="1"/>
          </p:nvPr>
        </p:nvSpPr>
        <p:spPr>
          <a:xfrm>
            <a:off x="623888" y="1916113"/>
            <a:ext cx="10940388" cy="4102988"/>
          </a:xfrm>
          <a:prstGeom prst="rect">
            <a:avLst/>
          </a:prstGeom>
        </p:spPr>
        <p:txBody>
          <a:bodyPr vert="horz" lIns="0" tIns="0" rIns="0" bIns="0" rtlCol="0">
            <a:normAutofit/>
          </a:bodyPr>
          <a:lstStyle/>
          <a:p>
            <a:pPr lvl="0"/>
            <a:r>
              <a:rPr lang="sv-SE"/>
              <a:t>Skriv in text här, med eller utan punkter</a:t>
            </a:r>
          </a:p>
          <a:p>
            <a:pPr lvl="1"/>
            <a:r>
              <a:rPr lang="sv-SE"/>
              <a:t>Nivå två</a:t>
            </a:r>
          </a:p>
          <a:p>
            <a:pPr lvl="2"/>
            <a:r>
              <a:rPr lang="sv-SE"/>
              <a:t>Nivå tre</a:t>
            </a:r>
          </a:p>
          <a:p>
            <a:pPr lvl="3"/>
            <a:r>
              <a:rPr lang="sv-SE"/>
              <a:t>Nivå fyra</a:t>
            </a:r>
          </a:p>
          <a:p>
            <a:pPr lvl="4"/>
            <a:r>
              <a:rPr lang="sv-SE"/>
              <a:t>Nivå fem</a:t>
            </a:r>
          </a:p>
        </p:txBody>
      </p:sp>
      <p:sp>
        <p:nvSpPr>
          <p:cNvPr id="2" name="Platshållare för rubrik 1"/>
          <p:cNvSpPr>
            <a:spLocks noGrp="1"/>
          </p:cNvSpPr>
          <p:nvPr>
            <p:ph type="title"/>
          </p:nvPr>
        </p:nvSpPr>
        <p:spPr>
          <a:xfrm>
            <a:off x="623888" y="365126"/>
            <a:ext cx="10940388" cy="1263650"/>
          </a:xfrm>
          <a:prstGeom prst="rect">
            <a:avLst/>
          </a:prstGeom>
        </p:spPr>
        <p:txBody>
          <a:bodyPr vert="horz" lIns="0" tIns="0" rIns="0" bIns="0" rtlCol="0" anchor="b">
            <a:normAutofit/>
          </a:bodyPr>
          <a:lstStyle/>
          <a:p>
            <a:r>
              <a:rPr lang="sv-SE"/>
              <a:t>Skriv in en rubrik här</a:t>
            </a:r>
          </a:p>
        </p:txBody>
      </p:sp>
      <p:pic>
        <p:nvPicPr>
          <p:cNvPr id="4" name="Bildobjekt 3"/>
          <p:cNvPicPr>
            <a:picLocks noChangeAspect="1"/>
          </p:cNvPicPr>
          <p:nvPr userDrawn="1"/>
        </p:nvPicPr>
        <p:blipFill>
          <a:blip r:embed="rId27"/>
          <a:stretch>
            <a:fillRect/>
          </a:stretch>
        </p:blipFill>
        <p:spPr>
          <a:xfrm>
            <a:off x="10899000" y="6252161"/>
            <a:ext cx="975617" cy="458943"/>
          </a:xfrm>
          <a:prstGeom prst="rect">
            <a:avLst/>
          </a:prstGeom>
        </p:spPr>
      </p:pic>
    </p:spTree>
    <p:extLst>
      <p:ext uri="{BB962C8B-B14F-4D97-AF65-F5344CB8AC3E}">
        <p14:creationId xmlns:p14="http://schemas.microsoft.com/office/powerpoint/2010/main" val="3619276648"/>
      </p:ext>
    </p:extLst>
  </p:cSld>
  <p:clrMap bg1="lt1" tx1="dk1" bg2="lt2" tx2="dk2" accent1="accent1" accent2="accent2" accent3="accent3" accent4="accent4" accent5="accent5" accent6="accent6" hlink="hlink" folHlink="folHlink"/>
  <p:sldLayoutIdLst>
    <p:sldLayoutId id="2147483719" r:id="rId1"/>
    <p:sldLayoutId id="2147483873" r:id="rId2"/>
    <p:sldLayoutId id="2147483910" r:id="rId3"/>
    <p:sldLayoutId id="2147483702" r:id="rId4"/>
    <p:sldLayoutId id="2147483892" r:id="rId5"/>
    <p:sldLayoutId id="2147483676" r:id="rId6"/>
    <p:sldLayoutId id="2147483679" r:id="rId7"/>
    <p:sldLayoutId id="2147483677" r:id="rId8"/>
    <p:sldLayoutId id="2147483680" r:id="rId9"/>
    <p:sldLayoutId id="2147483681" r:id="rId10"/>
    <p:sldLayoutId id="2147483683" r:id="rId11"/>
    <p:sldLayoutId id="2147483685" r:id="rId12"/>
    <p:sldLayoutId id="2147483699" r:id="rId13"/>
    <p:sldLayoutId id="2147483691" r:id="rId14"/>
    <p:sldLayoutId id="2147483693" r:id="rId15"/>
    <p:sldLayoutId id="2147483696" r:id="rId16"/>
    <p:sldLayoutId id="2147483697" r:id="rId17"/>
    <p:sldLayoutId id="2147483698" r:id="rId18"/>
    <p:sldLayoutId id="2147483895" r:id="rId19"/>
    <p:sldLayoutId id="2147483911" r:id="rId20"/>
    <p:sldLayoutId id="2147483706" r:id="rId21"/>
    <p:sldLayoutId id="2147483707" r:id="rId22"/>
    <p:sldLayoutId id="2147483894" r:id="rId23"/>
    <p:sldLayoutId id="2147483912" r:id="rId24"/>
  </p:sldLayoutIdLst>
  <p:txStyles>
    <p:titleStyle>
      <a:lvl1pPr algn="l" defTabSz="900000" rtl="0" eaLnBrk="1" latinLnBrk="0" hangingPunct="1">
        <a:lnSpc>
          <a:spcPct val="90000"/>
        </a:lnSpc>
        <a:spcBef>
          <a:spcPct val="0"/>
        </a:spcBef>
        <a:buNone/>
        <a:defRPr sz="4000" kern="1200">
          <a:solidFill>
            <a:schemeClr val="tx1"/>
          </a:solidFill>
          <a:latin typeface="Calibri Light" panose="020F0302020204030204" pitchFamily="34" charset="0"/>
          <a:ea typeface="+mj-ea"/>
          <a:cs typeface="Calibri Light" panose="020F0302020204030204" pitchFamily="34" charset="0"/>
        </a:defRPr>
      </a:lvl1pPr>
    </p:titleStyle>
    <p:bodyStyle>
      <a:lvl1pPr marL="270000" indent="-270000" algn="l" defTabSz="914400" rtl="0" eaLnBrk="1" latinLnBrk="0" hangingPunct="1">
        <a:lnSpc>
          <a:spcPct val="90000"/>
        </a:lnSpc>
        <a:spcBef>
          <a:spcPts val="1000"/>
        </a:spcBef>
        <a:spcAft>
          <a:spcPts val="600"/>
        </a:spcAft>
        <a:buClr>
          <a:schemeClr val="accent1"/>
        </a:buClr>
        <a:buFont typeface="Arial" panose="020B0604020202020204" pitchFamily="34" charset="0"/>
        <a:buChar char="•"/>
        <a:defRPr sz="2200" kern="1200" baseline="0">
          <a:solidFill>
            <a:schemeClr val="tx1"/>
          </a:solidFill>
          <a:latin typeface="+mn-lt"/>
          <a:ea typeface="+mn-ea"/>
          <a:cs typeface="+mn-cs"/>
        </a:defRPr>
      </a:lvl1pPr>
      <a:lvl2pPr marL="539750" indent="-176213"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2pPr>
      <a:lvl3pPr marL="893763" indent="-176213"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3pPr>
      <a:lvl4pPr marL="1257300" indent="-176213"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solidFill>
          <a:latin typeface="+mn-lt"/>
          <a:ea typeface="+mn-ea"/>
          <a:cs typeface="+mn-cs"/>
        </a:defRPr>
      </a:lvl4pPr>
      <a:lvl5pPr marL="1611313" indent="-177800"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32">
          <p15:clr>
            <a:srgbClr val="F26B43"/>
          </p15:clr>
        </p15:guide>
        <p15:guide id="2" pos="393">
          <p15:clr>
            <a:srgbClr val="F26B43"/>
          </p15:clr>
        </p15:guide>
        <p15:guide id="3" orient="horz" pos="3929">
          <p15:clr>
            <a:srgbClr val="F26B43"/>
          </p15:clr>
        </p15:guide>
        <p15:guide id="4" pos="7287">
          <p15:clr>
            <a:srgbClr val="F26B43"/>
          </p15:clr>
        </p15:guide>
        <p15:guide id="5" orient="horz" pos="1026">
          <p15:clr>
            <a:srgbClr val="F26B43"/>
          </p15:clr>
        </p15:guide>
        <p15:guide id="6" orient="horz" pos="1207">
          <p15:clr>
            <a:srgbClr val="F26B43"/>
          </p15:clr>
        </p15:guide>
        <p15:guide id="7" orient="horz" pos="4065">
          <p15:clr>
            <a:srgbClr val="A4A3A4"/>
          </p15:clr>
        </p15:guide>
        <p15:guide id="8" orient="horz" pos="4215">
          <p15:clr>
            <a:srgbClr val="A4A3A4"/>
          </p15:clr>
        </p15:guide>
        <p15:guide id="9" pos="3840">
          <p15:clr>
            <a:srgbClr val="F26B43"/>
          </p15:clr>
        </p15:guide>
        <p15:guide id="10" pos="3681">
          <p15:clr>
            <a:srgbClr val="F26B43"/>
          </p15:clr>
        </p15:guide>
        <p15:guide id="11" pos="3999">
          <p15:clr>
            <a:srgbClr val="F26B43"/>
          </p15:clr>
        </p15:guide>
        <p15:guide id="12" pos="4747">
          <p15:clr>
            <a:srgbClr val="F26B43"/>
          </p15:clr>
        </p15:guide>
        <p15:guide id="13" pos="4248">
          <p15:clr>
            <a:srgbClr val="F26B43"/>
          </p15:clr>
        </p15:guide>
        <p15:guide id="14" pos="4520">
          <p15:clr>
            <a:srgbClr val="F26B43"/>
          </p15:clr>
        </p15:guide>
        <p15:guide id="15" orient="horz" pos="1434">
          <p15:clr>
            <a:srgbClr val="F26B43"/>
          </p15:clr>
        </p15:guide>
        <p15:guide id="16" orient="horz" pos="1706">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png"/><Relationship Id="rId3" Type="http://schemas.openxmlformats.org/officeDocument/2006/relationships/image" Target="../media/image12.jpeg"/><Relationship Id="rId7" Type="http://schemas.openxmlformats.org/officeDocument/2006/relationships/image" Target="../media/image16.png"/><Relationship Id="rId12"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jpeg"/><Relationship Id="rId15" Type="http://schemas.openxmlformats.org/officeDocument/2006/relationships/image" Target="../media/image24.svg"/><Relationship Id="rId10" Type="http://schemas.openxmlformats.org/officeDocument/2006/relationships/image" Target="../media/image19.jpeg"/><Relationship Id="rId4" Type="http://schemas.openxmlformats.org/officeDocument/2006/relationships/image" Target="../media/image13.jpeg"/><Relationship Id="rId9" Type="http://schemas.openxmlformats.org/officeDocument/2006/relationships/image" Target="../media/image18.png"/><Relationship Id="rId14"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0.xml"/><Relationship Id="rId1" Type="http://schemas.openxmlformats.org/officeDocument/2006/relationships/slideLayout" Target="../slideLayouts/slideLayout8.xml"/><Relationship Id="rId5" Type="http://schemas.openxmlformats.org/officeDocument/2006/relationships/image" Target="../media/image29.png"/><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8" Type="http://schemas.openxmlformats.org/officeDocument/2006/relationships/image" Target="../media/image35.png"/><Relationship Id="rId13" Type="http://schemas.openxmlformats.org/officeDocument/2006/relationships/image" Target="../media/image40.png"/><Relationship Id="rId3" Type="http://schemas.openxmlformats.org/officeDocument/2006/relationships/image" Target="../media/image30.png"/><Relationship Id="rId7" Type="http://schemas.openxmlformats.org/officeDocument/2006/relationships/image" Target="../media/image34.png"/><Relationship Id="rId12" Type="http://schemas.openxmlformats.org/officeDocument/2006/relationships/image" Target="../media/image39.png"/><Relationship Id="rId2" Type="http://schemas.openxmlformats.org/officeDocument/2006/relationships/notesSlide" Target="../notesSlides/notesSlide21.xml"/><Relationship Id="rId16" Type="http://schemas.openxmlformats.org/officeDocument/2006/relationships/image" Target="../media/image43.jpeg"/><Relationship Id="rId1" Type="http://schemas.openxmlformats.org/officeDocument/2006/relationships/slideLayout" Target="../slideLayouts/slideLayout5.xml"/><Relationship Id="rId6" Type="http://schemas.openxmlformats.org/officeDocument/2006/relationships/image" Target="../media/image33.png"/><Relationship Id="rId11" Type="http://schemas.openxmlformats.org/officeDocument/2006/relationships/image" Target="../media/image38.png"/><Relationship Id="rId5" Type="http://schemas.openxmlformats.org/officeDocument/2006/relationships/image" Target="../media/image32.png"/><Relationship Id="rId15" Type="http://schemas.openxmlformats.org/officeDocument/2006/relationships/image" Target="../media/image42.png"/><Relationship Id="rId10" Type="http://schemas.openxmlformats.org/officeDocument/2006/relationships/image" Target="../media/image37.png"/><Relationship Id="rId4" Type="http://schemas.openxmlformats.org/officeDocument/2006/relationships/image" Target="../media/image31.png"/><Relationship Id="rId9" Type="http://schemas.openxmlformats.org/officeDocument/2006/relationships/image" Target="../media/image36.png"/><Relationship Id="rId14" Type="http://schemas.openxmlformats.org/officeDocument/2006/relationships/image" Target="../media/image41.png"/></Relationships>
</file>

<file path=ppt/slides/_rels/slide22.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4.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hyperlink" Target="mailto:forratt@slv.se" TargetMode="External"/><Relationship Id="rId2" Type="http://schemas.openxmlformats.org/officeDocument/2006/relationships/notesSlide" Target="../notesSlides/notesSlide27.xml"/><Relationship Id="rId1" Type="http://schemas.openxmlformats.org/officeDocument/2006/relationships/slideLayout" Target="../slideLayouts/slideLayout5.xml"/><Relationship Id="rId4" Type="http://schemas.openxmlformats.org/officeDocument/2006/relationships/image" Target="../media/image47.jpeg"/></Relationships>
</file>

<file path=ppt/slides/_rels/slide28.xml.rels><?xml version="1.0" encoding="UTF-8" standalone="yes"?>
<Relationships xmlns="http://schemas.openxmlformats.org/package/2006/relationships"><Relationship Id="rId3" Type="http://schemas.openxmlformats.org/officeDocument/2006/relationships/hyperlink" Target="https://www.livsmedelsverket.se/om-oss/samarbeten-och-projekt/projekt2/kommunala-digitala-tjanster-for-registrering-och-riskklassning-av-livsmedelsverksamheter" TargetMode="External"/><Relationship Id="rId7" Type="http://schemas.openxmlformats.org/officeDocument/2006/relationships/image" Target="../media/image49.png"/><Relationship Id="rId2" Type="http://schemas.openxmlformats.org/officeDocument/2006/relationships/notesSlide" Target="../notesSlides/notesSlide28.xml"/><Relationship Id="rId1" Type="http://schemas.openxmlformats.org/officeDocument/2006/relationships/slideLayout" Target="../slideLayouts/slideLayout8.xml"/><Relationship Id="rId6" Type="http://schemas.openxmlformats.org/officeDocument/2006/relationships/image" Target="../media/image48.png"/><Relationship Id="rId5" Type="http://schemas.openxmlformats.org/officeDocument/2006/relationships/hyperlink" Target="mailto:forrat@slv.se" TargetMode="External"/><Relationship Id="rId4" Type="http://schemas.openxmlformats.org/officeDocument/2006/relationships/hyperlink" Target="https://kontrollwiki.livsmedelsverket.se/artikel/436/forslag-till-ny-riskklassningsmodell-for-livsmedelskontroll" TargetMode="Externa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1.xml.rels><?xml version="1.0" encoding="UTF-8" standalone="yes"?>
<Relationships xmlns="http://schemas.openxmlformats.org/package/2006/relationships"><Relationship Id="rId8" Type="http://schemas.openxmlformats.org/officeDocument/2006/relationships/image" Target="../media/image55.png"/><Relationship Id="rId13" Type="http://schemas.openxmlformats.org/officeDocument/2006/relationships/image" Target="../media/image58.png"/><Relationship Id="rId3" Type="http://schemas.openxmlformats.org/officeDocument/2006/relationships/image" Target="../media/image50.png"/><Relationship Id="rId7" Type="http://schemas.openxmlformats.org/officeDocument/2006/relationships/image" Target="../media/image54.png"/><Relationship Id="rId12" Type="http://schemas.openxmlformats.org/officeDocument/2006/relationships/image" Target="../media/image57.jpeg"/><Relationship Id="rId2" Type="http://schemas.openxmlformats.org/officeDocument/2006/relationships/notesSlide" Target="../notesSlides/notesSlide31.xml"/><Relationship Id="rId1" Type="http://schemas.openxmlformats.org/officeDocument/2006/relationships/slideLayout" Target="../slideLayouts/slideLayout11.xml"/><Relationship Id="rId6" Type="http://schemas.openxmlformats.org/officeDocument/2006/relationships/image" Target="../media/image53.gif"/><Relationship Id="rId11" Type="http://schemas.openxmlformats.org/officeDocument/2006/relationships/image" Target="../media/image15.png"/><Relationship Id="rId5" Type="http://schemas.openxmlformats.org/officeDocument/2006/relationships/image" Target="../media/image52.jpeg"/><Relationship Id="rId15" Type="http://schemas.openxmlformats.org/officeDocument/2006/relationships/image" Target="../media/image60.png"/><Relationship Id="rId10" Type="http://schemas.openxmlformats.org/officeDocument/2006/relationships/image" Target="../media/image14.jpeg"/><Relationship Id="rId4" Type="http://schemas.openxmlformats.org/officeDocument/2006/relationships/image" Target="../media/image51.png"/><Relationship Id="rId9" Type="http://schemas.openxmlformats.org/officeDocument/2006/relationships/image" Target="../media/image56.png"/><Relationship Id="rId14" Type="http://schemas.openxmlformats.org/officeDocument/2006/relationships/image" Target="../media/image59.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latshållare för bild 3"/>
          <p:cNvPicPr>
            <a:picLocks noChangeAspect="1"/>
          </p:cNvPicPr>
          <p:nvPr/>
        </p:nvPicPr>
        <p:blipFill>
          <a:blip r:embed="rId3">
            <a:extLst>
              <a:ext uri="{28A0092B-C50C-407E-A947-70E740481C1C}">
                <a14:useLocalDpi xmlns:a14="http://schemas.microsoft.com/office/drawing/2010/main" val="0"/>
              </a:ext>
            </a:extLst>
          </a:blip>
          <a:srcRect t="16991" b="16991"/>
          <a:stretch>
            <a:fillRect/>
          </a:stretch>
        </p:blipFill>
        <p:spPr>
          <a:xfrm>
            <a:off x="0" y="4110"/>
            <a:ext cx="12192000" cy="5679431"/>
          </a:xfrm>
          <a:custGeom>
            <a:avLst/>
            <a:gdLst>
              <a:gd name="connsiteX0" fmla="*/ 0 w 12192000"/>
              <a:gd name="connsiteY0" fmla="*/ 0 h 6318250"/>
              <a:gd name="connsiteX1" fmla="*/ 10967275 w 12192000"/>
              <a:gd name="connsiteY1" fmla="*/ 0 h 6318250"/>
              <a:gd name="connsiteX2" fmla="*/ 10967275 w 12192000"/>
              <a:gd name="connsiteY2" fmla="*/ 174625 h 6318250"/>
              <a:gd name="connsiteX3" fmla="*/ 11471275 w 12192000"/>
              <a:gd name="connsiteY3" fmla="*/ 174625 h 6318250"/>
              <a:gd name="connsiteX4" fmla="*/ 11471275 w 12192000"/>
              <a:gd name="connsiteY4" fmla="*/ 0 h 6318250"/>
              <a:gd name="connsiteX5" fmla="*/ 12192000 w 12192000"/>
              <a:gd name="connsiteY5" fmla="*/ 0 h 6318250"/>
              <a:gd name="connsiteX6" fmla="*/ 12192000 w 12192000"/>
              <a:gd name="connsiteY6" fmla="*/ 6318250 h 6318250"/>
              <a:gd name="connsiteX7" fmla="*/ 0 w 12192000"/>
              <a:gd name="connsiteY7" fmla="*/ 6318250 h 6318250"/>
              <a:gd name="connsiteX0" fmla="*/ 0 w 12192000"/>
              <a:gd name="connsiteY0" fmla="*/ 0 h 6318250"/>
              <a:gd name="connsiteX1" fmla="*/ 10967275 w 12192000"/>
              <a:gd name="connsiteY1" fmla="*/ 0 h 6318250"/>
              <a:gd name="connsiteX2" fmla="*/ 11471275 w 12192000"/>
              <a:gd name="connsiteY2" fmla="*/ 174625 h 6318250"/>
              <a:gd name="connsiteX3" fmla="*/ 11471275 w 12192000"/>
              <a:gd name="connsiteY3" fmla="*/ 0 h 6318250"/>
              <a:gd name="connsiteX4" fmla="*/ 12192000 w 12192000"/>
              <a:gd name="connsiteY4" fmla="*/ 0 h 6318250"/>
              <a:gd name="connsiteX5" fmla="*/ 12192000 w 12192000"/>
              <a:gd name="connsiteY5" fmla="*/ 6318250 h 6318250"/>
              <a:gd name="connsiteX6" fmla="*/ 0 w 12192000"/>
              <a:gd name="connsiteY6" fmla="*/ 6318250 h 6318250"/>
              <a:gd name="connsiteX7" fmla="*/ 0 w 12192000"/>
              <a:gd name="connsiteY7" fmla="*/ 0 h 6318250"/>
              <a:gd name="connsiteX0" fmla="*/ 0 w 12192000"/>
              <a:gd name="connsiteY0" fmla="*/ 0 h 6318250"/>
              <a:gd name="connsiteX1" fmla="*/ 11471275 w 12192000"/>
              <a:gd name="connsiteY1" fmla="*/ 174625 h 6318250"/>
              <a:gd name="connsiteX2" fmla="*/ 11471275 w 12192000"/>
              <a:gd name="connsiteY2" fmla="*/ 0 h 6318250"/>
              <a:gd name="connsiteX3" fmla="*/ 12192000 w 12192000"/>
              <a:gd name="connsiteY3" fmla="*/ 0 h 6318250"/>
              <a:gd name="connsiteX4" fmla="*/ 12192000 w 12192000"/>
              <a:gd name="connsiteY4" fmla="*/ 6318250 h 6318250"/>
              <a:gd name="connsiteX5" fmla="*/ 0 w 12192000"/>
              <a:gd name="connsiteY5" fmla="*/ 6318250 h 6318250"/>
              <a:gd name="connsiteX6" fmla="*/ 0 w 12192000"/>
              <a:gd name="connsiteY6" fmla="*/ 0 h 6318250"/>
              <a:gd name="connsiteX0" fmla="*/ 0 w 12192000"/>
              <a:gd name="connsiteY0" fmla="*/ 0 h 6318250"/>
              <a:gd name="connsiteX1" fmla="*/ 11471275 w 12192000"/>
              <a:gd name="connsiteY1" fmla="*/ 0 h 6318250"/>
              <a:gd name="connsiteX2" fmla="*/ 12192000 w 12192000"/>
              <a:gd name="connsiteY2" fmla="*/ 0 h 6318250"/>
              <a:gd name="connsiteX3" fmla="*/ 12192000 w 12192000"/>
              <a:gd name="connsiteY3" fmla="*/ 6318250 h 6318250"/>
              <a:gd name="connsiteX4" fmla="*/ 0 w 12192000"/>
              <a:gd name="connsiteY4" fmla="*/ 6318250 h 6318250"/>
              <a:gd name="connsiteX5" fmla="*/ 0 w 12192000"/>
              <a:gd name="connsiteY5" fmla="*/ 0 h 6318250"/>
              <a:gd name="connsiteX0" fmla="*/ 0 w 12192000"/>
              <a:gd name="connsiteY0" fmla="*/ 0 h 6318250"/>
              <a:gd name="connsiteX1" fmla="*/ 12192000 w 12192000"/>
              <a:gd name="connsiteY1" fmla="*/ 0 h 6318250"/>
              <a:gd name="connsiteX2" fmla="*/ 12192000 w 12192000"/>
              <a:gd name="connsiteY2" fmla="*/ 6318250 h 6318250"/>
              <a:gd name="connsiteX3" fmla="*/ 0 w 12192000"/>
              <a:gd name="connsiteY3" fmla="*/ 6318250 h 6318250"/>
              <a:gd name="connsiteX4" fmla="*/ 0 w 12192000"/>
              <a:gd name="connsiteY4" fmla="*/ 0 h 6318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6318250">
                <a:moveTo>
                  <a:pt x="0" y="0"/>
                </a:moveTo>
                <a:lnTo>
                  <a:pt x="12192000" y="0"/>
                </a:lnTo>
                <a:lnTo>
                  <a:pt x="12192000" y="6318250"/>
                </a:lnTo>
                <a:lnTo>
                  <a:pt x="0" y="6318250"/>
                </a:lnTo>
                <a:lnTo>
                  <a:pt x="0" y="0"/>
                </a:lnTo>
                <a:close/>
              </a:path>
            </a:pathLst>
          </a:custGeom>
          <a:noFill/>
        </p:spPr>
      </p:pic>
      <p:sp>
        <p:nvSpPr>
          <p:cNvPr id="10" name="Underrubrik 9"/>
          <p:cNvSpPr>
            <a:spLocks noGrp="1"/>
          </p:cNvSpPr>
          <p:nvPr>
            <p:ph type="subTitle" idx="1"/>
          </p:nvPr>
        </p:nvSpPr>
        <p:spPr>
          <a:xfrm>
            <a:off x="0" y="3960445"/>
            <a:ext cx="7519039" cy="1531289"/>
          </a:xfrm>
        </p:spPr>
        <p:txBody>
          <a:bodyPr vert="horz" wrap="square" lIns="540000" tIns="36000" rIns="144000" bIns="180000" rtlCol="0" anchor="t">
            <a:spAutoFit/>
          </a:bodyPr>
          <a:lstStyle/>
          <a:p>
            <a:r>
              <a:rPr lang="sv-SE" sz="2000">
                <a:cs typeface="Calibri"/>
              </a:rPr>
              <a:t>Genom tätt samarbete mellan olika aktörer och med stöd av digitalisering (IT-lösningar/verktyg)</a:t>
            </a:r>
            <a:endParaRPr lang="en-US" sz="2000">
              <a:cs typeface="Calibri"/>
            </a:endParaRPr>
          </a:p>
          <a:p>
            <a:r>
              <a:rPr lang="sv-SE" sz="2000">
                <a:cs typeface="Calibri"/>
              </a:rPr>
              <a:t>Ingela Strandh &amp; Kristina Essén</a:t>
            </a:r>
            <a:br>
              <a:rPr lang="sv-SE" sz="2000">
                <a:cs typeface="Calibri"/>
              </a:rPr>
            </a:br>
            <a:r>
              <a:rPr lang="sv-SE" sz="2000">
                <a:cs typeface="Calibri"/>
              </a:rPr>
              <a:t>Miljöchefers årliga konferens, 24 mars 2023</a:t>
            </a:r>
          </a:p>
        </p:txBody>
      </p:sp>
      <p:sp>
        <p:nvSpPr>
          <p:cNvPr id="9" name="Rubrik 8"/>
          <p:cNvSpPr>
            <a:spLocks noGrp="1"/>
          </p:cNvSpPr>
          <p:nvPr>
            <p:ph type="title"/>
          </p:nvPr>
        </p:nvSpPr>
        <p:spPr>
          <a:xfrm>
            <a:off x="0" y="3113001"/>
            <a:ext cx="7519039" cy="917513"/>
          </a:xfrm>
        </p:spPr>
        <p:txBody>
          <a:bodyPr/>
          <a:lstStyle/>
          <a:p>
            <a:r>
              <a:rPr lang="sv-SE">
                <a:latin typeface="Calibri Light"/>
                <a:cs typeface="Calibri Light"/>
              </a:rPr>
              <a:t>Nytt sätt att leda kontrollen</a:t>
            </a:r>
            <a:endParaRPr lang="sv-SE"/>
          </a:p>
        </p:txBody>
      </p:sp>
    </p:spTree>
    <p:extLst>
      <p:ext uri="{BB962C8B-B14F-4D97-AF65-F5344CB8AC3E}">
        <p14:creationId xmlns:p14="http://schemas.microsoft.com/office/powerpoint/2010/main" val="37708346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p:cNvSpPr>
            <a:spLocks noGrp="1"/>
          </p:cNvSpPr>
          <p:nvPr>
            <p:ph sz="quarter" idx="16"/>
          </p:nvPr>
        </p:nvSpPr>
        <p:spPr>
          <a:xfrm>
            <a:off x="4706403" y="1573486"/>
            <a:ext cx="7172173" cy="4508938"/>
          </a:xfrm>
        </p:spPr>
        <p:txBody>
          <a:bodyPr vert="horz" lIns="0" tIns="0" rIns="0" bIns="0" rtlCol="0" anchor="ctr">
            <a:normAutofit fontScale="92500"/>
          </a:bodyPr>
          <a:lstStyle/>
          <a:p>
            <a:pPr marL="159385" indent="-139700">
              <a:spcBef>
                <a:spcPts val="363"/>
              </a:spcBef>
              <a:buFont typeface="Arial"/>
              <a:buChar char="•"/>
            </a:pPr>
            <a:r>
              <a:rPr lang="sv-SE" sz="2400" b="1" dirty="0">
                <a:ea typeface="+mn-lt"/>
                <a:cs typeface="+mn-lt"/>
              </a:rPr>
              <a:t>Ny riskklassning kräver ny information </a:t>
            </a:r>
            <a:r>
              <a:rPr lang="sv-SE" sz="2400" dirty="0">
                <a:ea typeface="+mn-lt"/>
                <a:cs typeface="+mn-lt"/>
              </a:rPr>
              <a:t>om verksamheter</a:t>
            </a:r>
          </a:p>
          <a:p>
            <a:pPr marL="428625" lvl="1" indent="-139700">
              <a:spcBef>
                <a:spcPts val="363"/>
              </a:spcBef>
              <a:buFont typeface="Arial"/>
              <a:buChar char="•"/>
            </a:pPr>
            <a:r>
              <a:rPr lang="sv-SE" sz="2200" dirty="0">
                <a:ea typeface="+mn-lt"/>
                <a:cs typeface="+mn-lt"/>
              </a:rPr>
              <a:t>Ca 90 000 livsmedelsanläggningar ska klassas om under 2023.</a:t>
            </a:r>
          </a:p>
          <a:p>
            <a:pPr marL="428625" lvl="1" indent="-139700">
              <a:spcBef>
                <a:spcPts val="363"/>
              </a:spcBef>
              <a:buFont typeface="Arial"/>
              <a:buChar char="•"/>
            </a:pPr>
            <a:r>
              <a:rPr lang="sv-SE" sz="2200" dirty="0">
                <a:ea typeface="+mn-lt"/>
                <a:cs typeface="+mn-lt"/>
              </a:rPr>
              <a:t>Ca 10 000 nya livsmedelsanläggningar anmäler om registrering varje år (gäller från 2024)</a:t>
            </a:r>
          </a:p>
          <a:p>
            <a:pPr marL="429260" lvl="1" indent="-175895">
              <a:spcBef>
                <a:spcPts val="363"/>
              </a:spcBef>
              <a:buFont typeface="Arial"/>
              <a:buChar char="•"/>
            </a:pPr>
            <a:endParaRPr lang="sv-SE" sz="2400">
              <a:ea typeface="+mn-lt"/>
              <a:cs typeface="+mn-lt"/>
            </a:endParaRPr>
          </a:p>
          <a:p>
            <a:pPr marL="159385" indent="-175895">
              <a:spcBef>
                <a:spcPts val="363"/>
              </a:spcBef>
              <a:buFont typeface="Arial"/>
              <a:buChar char="•"/>
            </a:pPr>
            <a:r>
              <a:rPr lang="sv-SE" sz="2400" b="1" dirty="0"/>
              <a:t>Inför detta ska de finnas e-tjänster </a:t>
            </a:r>
            <a:r>
              <a:rPr lang="sv-SE" sz="2400" dirty="0"/>
              <a:t>som gör det enkelt</a:t>
            </a:r>
            <a:r>
              <a:rPr lang="sv-SE" sz="2400" b="1" dirty="0"/>
              <a:t> </a:t>
            </a:r>
            <a:r>
              <a:rPr lang="sv-SE" sz="2400" dirty="0"/>
              <a:t>för livsmedelsföretag att lämna uppgifter till sina kommuner.</a:t>
            </a:r>
            <a:endParaRPr lang="sv-SE" sz="2400" dirty="0">
              <a:cs typeface="Calibri"/>
            </a:endParaRPr>
          </a:p>
          <a:p>
            <a:pPr marL="428625" lvl="1" indent="-139700">
              <a:spcBef>
                <a:spcPts val="363"/>
              </a:spcBef>
              <a:buFont typeface="Arial"/>
              <a:buChar char="•"/>
            </a:pPr>
            <a:r>
              <a:rPr lang="sv-SE" sz="2200" dirty="0">
                <a:ea typeface="+mn-lt"/>
                <a:cs typeface="+mn-lt"/>
              </a:rPr>
              <a:t>Omklassningstjänst tidigt 2023</a:t>
            </a:r>
          </a:p>
          <a:p>
            <a:pPr marL="428625" lvl="1" indent="-139700">
              <a:spcBef>
                <a:spcPts val="363"/>
              </a:spcBef>
              <a:buFont typeface="Arial"/>
              <a:buChar char="•"/>
            </a:pPr>
            <a:r>
              <a:rPr lang="sv-SE" sz="2200" dirty="0">
                <a:ea typeface="+mn-lt"/>
                <a:cs typeface="+mn-lt"/>
              </a:rPr>
              <a:t>Nyregistrerings- och ändringstjänst sent 2023</a:t>
            </a:r>
            <a:br>
              <a:rPr lang="sv-SE" sz="2400" dirty="0"/>
            </a:br>
            <a:endParaRPr lang="sv-SE" sz="2400">
              <a:cs typeface="Calibri"/>
            </a:endParaRPr>
          </a:p>
          <a:p>
            <a:pPr marL="159385" indent="-175895">
              <a:spcBef>
                <a:spcPts val="363"/>
              </a:spcBef>
              <a:buFont typeface="Arial"/>
              <a:buChar char="•"/>
            </a:pPr>
            <a:r>
              <a:rPr lang="sv-SE" sz="2400" b="1" dirty="0"/>
              <a:t>E-tjänsterna ska vara enhetliga </a:t>
            </a:r>
            <a:r>
              <a:rPr lang="sv-SE" sz="2400" dirty="0"/>
              <a:t>och oberoende av vilken kommun det gäller.</a:t>
            </a:r>
            <a:endParaRPr lang="sv-SE" dirty="0">
              <a:ea typeface="+mn-lt"/>
              <a:cs typeface="+mn-lt"/>
            </a:endParaRPr>
          </a:p>
          <a:p>
            <a:pPr marL="159385" indent="-139700">
              <a:spcBef>
                <a:spcPts val="363"/>
              </a:spcBef>
              <a:buFont typeface="Arial"/>
              <a:buChar char="•"/>
            </a:pPr>
            <a:endParaRPr lang="sv-SE" sz="1600">
              <a:ea typeface="+mn-lt"/>
              <a:cs typeface="+mn-lt"/>
            </a:endParaRPr>
          </a:p>
        </p:txBody>
      </p:sp>
      <p:sp>
        <p:nvSpPr>
          <p:cNvPr id="4" name="Rubrik 3"/>
          <p:cNvSpPr>
            <a:spLocks noGrp="1"/>
          </p:cNvSpPr>
          <p:nvPr>
            <p:ph type="title"/>
          </p:nvPr>
        </p:nvSpPr>
        <p:spPr>
          <a:xfrm>
            <a:off x="4508937" y="84084"/>
            <a:ext cx="7567106" cy="1040524"/>
          </a:xfrm>
        </p:spPr>
        <p:txBody>
          <a:bodyPr>
            <a:normAutofit/>
          </a:bodyPr>
          <a:lstStyle/>
          <a:p>
            <a:r>
              <a:rPr lang="sv-SE" sz="3600">
                <a:latin typeface="Calibri Light"/>
                <a:cs typeface="Calibri"/>
              </a:rPr>
              <a:t>Varför behöver vi </a:t>
            </a:r>
            <a:r>
              <a:rPr lang="sv-SE" sz="3600" err="1">
                <a:latin typeface="Calibri Light"/>
                <a:cs typeface="Calibri"/>
              </a:rPr>
              <a:t>FörRätt</a:t>
            </a:r>
            <a:r>
              <a:rPr lang="sv-SE" sz="3600">
                <a:latin typeface="Calibri Light"/>
                <a:cs typeface="Calibri"/>
              </a:rPr>
              <a:t>? </a:t>
            </a:r>
            <a:endParaRPr lang="sv-SE" sz="3600">
              <a:latin typeface="Calibri Light"/>
            </a:endParaRPr>
          </a:p>
        </p:txBody>
      </p:sp>
      <p:pic>
        <p:nvPicPr>
          <p:cNvPr id="6" name="Platshållare för bild 5"/>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l="29399" r="29399"/>
          <a:stretch>
            <a:fillRect/>
          </a:stretch>
        </p:blipFill>
        <p:spPr/>
      </p:pic>
    </p:spTree>
    <p:extLst>
      <p:ext uri="{BB962C8B-B14F-4D97-AF65-F5344CB8AC3E}">
        <p14:creationId xmlns:p14="http://schemas.microsoft.com/office/powerpoint/2010/main" val="3895476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B60A135-EB13-4DBA-B5F9-FCAB8FE1B58D}"/>
              </a:ext>
            </a:extLst>
          </p:cNvPr>
          <p:cNvSpPr>
            <a:spLocks noGrp="1"/>
          </p:cNvSpPr>
          <p:nvPr>
            <p:ph type="title"/>
          </p:nvPr>
        </p:nvSpPr>
        <p:spPr>
          <a:xfrm>
            <a:off x="623888" y="365126"/>
            <a:ext cx="10940388" cy="1094317"/>
          </a:xfrm>
        </p:spPr>
        <p:txBody>
          <a:bodyPr/>
          <a:lstStyle/>
          <a:p>
            <a:r>
              <a:rPr lang="sv-SE">
                <a:latin typeface="Calibri Light"/>
                <a:cs typeface="Calibri Light"/>
              </a:rPr>
              <a:t>Varför en standardiserad e-tjänst?</a:t>
            </a:r>
          </a:p>
        </p:txBody>
      </p:sp>
      <p:sp>
        <p:nvSpPr>
          <p:cNvPr id="4" name="Rectangle 3">
            <a:extLst>
              <a:ext uri="{FF2B5EF4-FFF2-40B4-BE49-F238E27FC236}">
                <a16:creationId xmlns:a16="http://schemas.microsoft.com/office/drawing/2014/main" id="{DE7990E9-BFA9-448B-B426-8D9678986F5B}"/>
              </a:ext>
            </a:extLst>
          </p:cNvPr>
          <p:cNvSpPr/>
          <p:nvPr/>
        </p:nvSpPr>
        <p:spPr>
          <a:xfrm>
            <a:off x="984115" y="2301346"/>
            <a:ext cx="2962274" cy="3284537"/>
          </a:xfrm>
          <a:prstGeom prst="rect">
            <a:avLst/>
          </a:prstGeom>
          <a:solidFill>
            <a:schemeClr val="accent5">
              <a:lumMod val="40000"/>
              <a:lumOff val="60000"/>
            </a:schemeClr>
          </a:solidFill>
        </p:spPr>
        <p:style>
          <a:lnRef idx="0">
            <a:schemeClr val="accent5"/>
          </a:lnRef>
          <a:fillRef idx="3">
            <a:schemeClr val="accent5"/>
          </a:fillRef>
          <a:effectRef idx="3">
            <a:schemeClr val="accent5"/>
          </a:effectRef>
          <a:fontRef idx="minor">
            <a:schemeClr val="lt1"/>
          </a:fontRef>
        </p:style>
        <p:txBody>
          <a:bodyPr lIns="91440" tIns="45720" rIns="91440" bIns="45720" rtlCol="0" anchor="ctr"/>
          <a:lstStyle/>
          <a:p>
            <a:pPr algn="ctr"/>
            <a:r>
              <a:rPr lang="sv-SE" sz="2400"/>
              <a:t>ENKLARE ATT STARTA OCH </a:t>
            </a:r>
            <a:br>
              <a:rPr lang="sv-SE" sz="2400"/>
            </a:br>
            <a:r>
              <a:rPr lang="sv-SE" sz="2400"/>
              <a:t>DRIVA FÖRETAG</a:t>
            </a:r>
            <a:endParaRPr lang="sv-SE" sz="2400">
              <a:cs typeface="Calibri"/>
            </a:endParaRPr>
          </a:p>
        </p:txBody>
      </p:sp>
      <p:sp>
        <p:nvSpPr>
          <p:cNvPr id="5" name="Rectangle 4">
            <a:extLst>
              <a:ext uri="{FF2B5EF4-FFF2-40B4-BE49-F238E27FC236}">
                <a16:creationId xmlns:a16="http://schemas.microsoft.com/office/drawing/2014/main" id="{8FA43EC3-0764-4D25-BDA4-37D02058DF6D}"/>
              </a:ext>
            </a:extLst>
          </p:cNvPr>
          <p:cNvSpPr/>
          <p:nvPr/>
        </p:nvSpPr>
        <p:spPr>
          <a:xfrm>
            <a:off x="7713000" y="2301347"/>
            <a:ext cx="2962276" cy="3284536"/>
          </a:xfrm>
          <a:prstGeom prst="rect">
            <a:avLst/>
          </a:prstGeom>
          <a:solidFill>
            <a:schemeClr val="accent5">
              <a:lumMod val="75000"/>
            </a:schemeClr>
          </a:solidFill>
        </p:spPr>
        <p:style>
          <a:lnRef idx="0">
            <a:schemeClr val="accent5"/>
          </a:lnRef>
          <a:fillRef idx="3">
            <a:schemeClr val="accent5"/>
          </a:fillRef>
          <a:effectRef idx="3">
            <a:schemeClr val="accent5"/>
          </a:effectRef>
          <a:fontRef idx="minor">
            <a:schemeClr val="lt1"/>
          </a:fontRef>
        </p:style>
        <p:txBody>
          <a:bodyPr lIns="91440" tIns="45720" rIns="91440" bIns="45720" rtlCol="0" anchor="ctr"/>
          <a:lstStyle/>
          <a:p>
            <a:pPr algn="ctr"/>
            <a:r>
              <a:rPr lang="sv-SE" sz="2400"/>
              <a:t>EN MER LIKVÄRDIG OCH </a:t>
            </a:r>
            <a:br>
              <a:rPr lang="sv-SE" sz="2400"/>
            </a:br>
            <a:r>
              <a:rPr lang="sv-SE" sz="2400"/>
              <a:t>TRÄFFSÄKER KONTROLL</a:t>
            </a:r>
            <a:endParaRPr lang="sv-SE" sz="2400">
              <a:cs typeface="Calibri"/>
            </a:endParaRPr>
          </a:p>
        </p:txBody>
      </p:sp>
      <p:sp>
        <p:nvSpPr>
          <p:cNvPr id="6" name="Rectangle 5">
            <a:extLst>
              <a:ext uri="{FF2B5EF4-FFF2-40B4-BE49-F238E27FC236}">
                <a16:creationId xmlns:a16="http://schemas.microsoft.com/office/drawing/2014/main" id="{921CAE16-FE5F-41C3-B57A-294029415599}"/>
              </a:ext>
            </a:extLst>
          </p:cNvPr>
          <p:cNvSpPr/>
          <p:nvPr/>
        </p:nvSpPr>
        <p:spPr>
          <a:xfrm>
            <a:off x="4312378" y="2300288"/>
            <a:ext cx="2962275" cy="3284536"/>
          </a:xfrm>
          <a:prstGeom prst="rect">
            <a:avLst/>
          </a:prstGeom>
        </p:spPr>
        <p:style>
          <a:lnRef idx="0">
            <a:schemeClr val="accent5"/>
          </a:lnRef>
          <a:fillRef idx="3">
            <a:schemeClr val="accent5"/>
          </a:fillRef>
          <a:effectRef idx="3">
            <a:schemeClr val="accent5"/>
          </a:effectRef>
          <a:fontRef idx="minor">
            <a:schemeClr val="lt1"/>
          </a:fontRef>
        </p:style>
        <p:txBody>
          <a:bodyPr lIns="91440" tIns="45720" rIns="91440" bIns="45720" rtlCol="0" anchor="ctr"/>
          <a:lstStyle/>
          <a:p>
            <a:pPr algn="ctr"/>
            <a:r>
              <a:rPr lang="sv-SE" sz="2400"/>
              <a:t>EFFEKTIVARE PROCESSER OCH MINDRE ADMINISTRATION I KOMMUNERNA </a:t>
            </a:r>
            <a:endParaRPr lang="sv-SE" sz="2400">
              <a:cs typeface="Calibri"/>
            </a:endParaRPr>
          </a:p>
        </p:txBody>
      </p:sp>
      <p:cxnSp>
        <p:nvCxnSpPr>
          <p:cNvPr id="2" name="Straight Arrow Connector 1">
            <a:extLst>
              <a:ext uri="{FF2B5EF4-FFF2-40B4-BE49-F238E27FC236}">
                <a16:creationId xmlns:a16="http://schemas.microsoft.com/office/drawing/2014/main" id="{C4A08E8A-23A8-4345-BA7B-A68B9F52C31C}"/>
              </a:ext>
            </a:extLst>
          </p:cNvPr>
          <p:cNvCxnSpPr/>
          <p:nvPr/>
        </p:nvCxnSpPr>
        <p:spPr>
          <a:xfrm>
            <a:off x="541867" y="1498601"/>
            <a:ext cx="10862733" cy="8467"/>
          </a:xfrm>
          <a:prstGeom prst="straightConnector1">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100382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Rectangle 68">
            <a:extLst>
              <a:ext uri="{FF2B5EF4-FFF2-40B4-BE49-F238E27FC236}">
                <a16:creationId xmlns:a16="http://schemas.microsoft.com/office/drawing/2014/main" id="{D14BAA87-E6B2-4A0C-8DE7-A9E35C7AD49B}"/>
              </a:ext>
            </a:extLst>
          </p:cNvPr>
          <p:cNvSpPr/>
          <p:nvPr/>
        </p:nvSpPr>
        <p:spPr>
          <a:xfrm>
            <a:off x="2909687" y="935506"/>
            <a:ext cx="2711429" cy="1695960"/>
          </a:xfrm>
          <a:prstGeom prst="rect">
            <a:avLst/>
          </a:prstGeom>
          <a:solidFill>
            <a:schemeClr val="tx1">
              <a:lumMod val="50000"/>
              <a:lumOff val="50000"/>
              <a:alpha val="1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a:p>
            <a:pPr algn="ctr"/>
            <a:endParaRPr lang="sv-SE"/>
          </a:p>
          <a:p>
            <a:pPr algn="ctr"/>
            <a:endParaRPr lang="sv-SE"/>
          </a:p>
          <a:p>
            <a:pPr algn="ctr"/>
            <a:endParaRPr lang="sv-SE"/>
          </a:p>
          <a:p>
            <a:pPr algn="ctr"/>
            <a:endParaRPr lang="sv-SE"/>
          </a:p>
          <a:p>
            <a:pPr algn="ctr"/>
            <a:endParaRPr lang="sv-SE"/>
          </a:p>
          <a:p>
            <a:pPr algn="r"/>
            <a:endParaRPr lang="sv-SE"/>
          </a:p>
        </p:txBody>
      </p:sp>
      <p:pic>
        <p:nvPicPr>
          <p:cNvPr id="15" name="Picture 2" descr="Effektiv livsmedelskontroll">
            <a:extLst>
              <a:ext uri="{FF2B5EF4-FFF2-40B4-BE49-F238E27FC236}">
                <a16:creationId xmlns:a16="http://schemas.microsoft.com/office/drawing/2014/main" id="{5B36E547-1D28-4180-8677-84DBB6D12E0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57778" y="3461338"/>
            <a:ext cx="2707751" cy="1263617"/>
          </a:xfrm>
          <a:prstGeom prst="rect">
            <a:avLst/>
          </a:prstGeom>
          <a:noFill/>
          <a:extLst>
            <a:ext uri="{909E8E84-426E-40DD-AFC4-6F175D3DCCD1}">
              <a14:hiddenFill xmlns:a14="http://schemas.microsoft.com/office/drawing/2010/main">
                <a:solidFill>
                  <a:srgbClr val="FFFFFF"/>
                </a:solidFill>
              </a14:hiddenFill>
            </a:ext>
          </a:extLst>
        </p:spPr>
      </p:pic>
      <p:sp>
        <p:nvSpPr>
          <p:cNvPr id="68" name="Rectangle 67">
            <a:extLst>
              <a:ext uri="{FF2B5EF4-FFF2-40B4-BE49-F238E27FC236}">
                <a16:creationId xmlns:a16="http://schemas.microsoft.com/office/drawing/2014/main" id="{51A3AB58-80A6-44AE-B9EB-F81F996B8306}"/>
              </a:ext>
            </a:extLst>
          </p:cNvPr>
          <p:cNvSpPr/>
          <p:nvPr/>
        </p:nvSpPr>
        <p:spPr>
          <a:xfrm>
            <a:off x="8919233" y="2700370"/>
            <a:ext cx="3152781" cy="2762609"/>
          </a:xfrm>
          <a:prstGeom prst="rect">
            <a:avLst/>
          </a:prstGeom>
          <a:solidFill>
            <a:schemeClr val="bg1">
              <a:lumMod val="85000"/>
              <a:alpha val="1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a:p>
            <a:pPr algn="ctr"/>
            <a:endParaRPr lang="sv-SE"/>
          </a:p>
          <a:p>
            <a:pPr algn="ctr"/>
            <a:endParaRPr lang="sv-SE"/>
          </a:p>
          <a:p>
            <a:pPr algn="ctr"/>
            <a:endParaRPr lang="sv-SE"/>
          </a:p>
          <a:p>
            <a:pPr algn="ctr"/>
            <a:endParaRPr lang="sv-SE"/>
          </a:p>
          <a:p>
            <a:pPr algn="ctr"/>
            <a:endParaRPr lang="sv-SE"/>
          </a:p>
          <a:p>
            <a:pPr algn="r"/>
            <a:endParaRPr lang="sv-SE"/>
          </a:p>
        </p:txBody>
      </p:sp>
      <p:pic>
        <p:nvPicPr>
          <p:cNvPr id="8" name="Picture 2" descr="http://www.keepit.com/sites/www.keepit.com/files/images/server_rack.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81285" y="3560830"/>
            <a:ext cx="1279331" cy="1137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 name="Rectangle 66">
            <a:extLst>
              <a:ext uri="{FF2B5EF4-FFF2-40B4-BE49-F238E27FC236}">
                <a16:creationId xmlns:a16="http://schemas.microsoft.com/office/drawing/2014/main" id="{161B750D-58BA-472A-807D-4528C2EF2511}"/>
              </a:ext>
            </a:extLst>
          </p:cNvPr>
          <p:cNvSpPr/>
          <p:nvPr/>
        </p:nvSpPr>
        <p:spPr>
          <a:xfrm>
            <a:off x="5684018" y="2700371"/>
            <a:ext cx="3152781" cy="2762609"/>
          </a:xfrm>
          <a:prstGeom prst="rect">
            <a:avLst/>
          </a:prstGeom>
          <a:solidFill>
            <a:srgbClr val="FFFF00">
              <a:alpha val="1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a:p>
            <a:pPr algn="ctr"/>
            <a:endParaRPr lang="sv-SE"/>
          </a:p>
          <a:p>
            <a:pPr algn="ctr"/>
            <a:endParaRPr lang="sv-SE"/>
          </a:p>
          <a:p>
            <a:pPr algn="ctr"/>
            <a:endParaRPr lang="sv-SE"/>
          </a:p>
          <a:p>
            <a:pPr algn="ctr"/>
            <a:endParaRPr lang="sv-SE"/>
          </a:p>
          <a:p>
            <a:pPr algn="ctr"/>
            <a:endParaRPr lang="sv-SE"/>
          </a:p>
          <a:p>
            <a:pPr algn="r"/>
            <a:endParaRPr lang="sv-SE"/>
          </a:p>
        </p:txBody>
      </p:sp>
      <p:pic>
        <p:nvPicPr>
          <p:cNvPr id="3" name="Picture 4" descr="Startsida - Karlskrona.se">
            <a:extLst>
              <a:ext uri="{FF2B5EF4-FFF2-40B4-BE49-F238E27FC236}">
                <a16:creationId xmlns:a16="http://schemas.microsoft.com/office/drawing/2014/main" id="{BACC7C6A-7412-4883-A77A-58427B5C11F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13539" y="2992644"/>
            <a:ext cx="1004365" cy="60261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Webbkartor för Sundsvalls kommun">
            <a:extLst>
              <a:ext uri="{FF2B5EF4-FFF2-40B4-BE49-F238E27FC236}">
                <a16:creationId xmlns:a16="http://schemas.microsoft.com/office/drawing/2014/main" id="{D0BF06FC-8DF4-4A3B-96FF-237E2B154D8C}"/>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283231" y="3006569"/>
            <a:ext cx="810498" cy="45476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30BCDFE6-6AC3-425D-B50F-1C1465BE40B4"/>
          <p:cNvPicPr>
            <a:picLocks noChangeAspect="1" noChangeArrowheads="1"/>
          </p:cNvPicPr>
          <p:nvPr/>
        </p:nvPicPr>
        <p:blipFill>
          <a:blip r:embed="rId7"/>
          <a:srcRect/>
          <a:stretch>
            <a:fillRect/>
          </a:stretch>
        </p:blipFill>
        <p:spPr bwMode="auto">
          <a:xfrm>
            <a:off x="326471" y="3517179"/>
            <a:ext cx="1574851" cy="875197"/>
          </a:xfrm>
          <a:prstGeom prst="rect">
            <a:avLst/>
          </a:prstGeom>
          <a:ln>
            <a:noFill/>
          </a:ln>
          <a:effectLst>
            <a:outerShdw blurRad="50800" dist="38100" dir="2700000" algn="tl" rotWithShape="0">
              <a:prstClr val="black">
                <a:alpha val="40000"/>
              </a:prstClr>
            </a:outerShdw>
          </a:effectLst>
          <a:extLst>
            <a:ext uri="{909E8E84-426E-40dd-AFC4-6F175D3DCCD1}"/>
            <a:ext uri="{91240B29-F687-4f45-9708-019B960494DF}"/>
          </a:extLst>
        </p:spPr>
      </p:pic>
      <p:pic>
        <p:nvPicPr>
          <p:cNvPr id="7" name="Picture 2" descr="F18FD6C9-DD1A-424D-96E3-CD5EA8637995"/>
          <p:cNvPicPr>
            <a:picLocks noChangeAspect="1" noChangeArrowheads="1"/>
          </p:cNvPicPr>
          <p:nvPr/>
        </p:nvPicPr>
        <p:blipFill>
          <a:blip r:embed="rId8"/>
          <a:srcRect/>
          <a:stretch>
            <a:fillRect/>
          </a:stretch>
        </p:blipFill>
        <p:spPr bwMode="auto">
          <a:xfrm>
            <a:off x="625514" y="4003705"/>
            <a:ext cx="1511705" cy="915612"/>
          </a:xfrm>
          <a:prstGeom prst="rect">
            <a:avLst/>
          </a:prstGeom>
          <a:ln>
            <a:noFill/>
          </a:ln>
          <a:effectLst>
            <a:outerShdw blurRad="50800" dist="38100" dir="2700000" algn="tl" rotWithShape="0">
              <a:prstClr val="black">
                <a:alpha val="40000"/>
              </a:prstClr>
            </a:outerShdw>
          </a:effectLst>
          <a:extLst>
            <a:ext uri="{909E8E84-426E-40dd-AFC4-6F175D3DCCD1}"/>
            <a:ext uri="{91240B29-F687-4f45-9708-019B960494DF}"/>
          </a:extLst>
        </p:spPr>
      </p:pic>
      <p:pic>
        <p:nvPicPr>
          <p:cNvPr id="9" name="Bildobjekt 8"/>
          <p:cNvPicPr>
            <a:picLocks noChangeAspect="1"/>
          </p:cNvPicPr>
          <p:nvPr/>
        </p:nvPicPr>
        <p:blipFill>
          <a:blip r:embed="rId9" cstate="print">
            <a:extLst>
              <a:ext uri="{28A0092B-C50C-407E-A947-70E740481C1C}">
                <a14:useLocalDpi xmlns:a14="http://schemas.microsoft.com/office/drawing/2010/main" val="0"/>
              </a:ext>
            </a:extLst>
          </a:blip>
          <a:srcRect l="15744" t="8000" r="16138" b="4501"/>
          <a:stretch>
            <a:fillRect/>
          </a:stretch>
        </p:blipFill>
        <p:spPr bwMode="auto">
          <a:xfrm>
            <a:off x="3470931" y="3597726"/>
            <a:ext cx="1553284" cy="1100988"/>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0" name="Picture 2" descr="http://www.keepit.com/sites/www.keepit.com/files/images/server_rack.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113271" y="1436676"/>
            <a:ext cx="715320" cy="635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Picture 4" descr="Bildresultat för verksamt"/>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65299" y="3100343"/>
            <a:ext cx="2015608" cy="30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 name="textruta 22"/>
          <p:cNvSpPr txBox="1">
            <a:spLocks noChangeArrowheads="1"/>
          </p:cNvSpPr>
          <p:nvPr/>
        </p:nvSpPr>
        <p:spPr bwMode="auto">
          <a:xfrm>
            <a:off x="3361669" y="5587259"/>
            <a:ext cx="1950530" cy="7627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57200">
              <a:spcBef>
                <a:spcPct val="20000"/>
              </a:spcBef>
              <a:buFont typeface="Arial" panose="020B0604020202020204" pitchFamily="34" charset="0"/>
              <a:buChar char="•"/>
              <a:defRPr sz="3200">
                <a:solidFill>
                  <a:schemeClr val="tx2"/>
                </a:solidFill>
                <a:latin typeface="Century Gothic" panose="020B0502020202020204" pitchFamily="34" charset="0"/>
              </a:defRPr>
            </a:lvl1pPr>
            <a:lvl2pPr indent="-285750" defTabSz="457200">
              <a:spcBef>
                <a:spcPct val="20000"/>
              </a:spcBef>
              <a:buFont typeface="Arial" panose="020B0604020202020204" pitchFamily="34" charset="0"/>
              <a:buChar char="•"/>
              <a:defRPr sz="2800">
                <a:solidFill>
                  <a:schemeClr val="tx2"/>
                </a:solidFill>
                <a:latin typeface="Century Gothic" panose="020B0502020202020204" pitchFamily="34" charset="0"/>
              </a:defRPr>
            </a:lvl2pPr>
            <a:lvl3pPr indent="-228600" defTabSz="457200">
              <a:spcBef>
                <a:spcPct val="20000"/>
              </a:spcBef>
              <a:buFont typeface="Arial" panose="020B0604020202020204" pitchFamily="34" charset="0"/>
              <a:buChar char="•"/>
              <a:defRPr sz="2400">
                <a:solidFill>
                  <a:schemeClr val="tx2"/>
                </a:solidFill>
                <a:latin typeface="Century Gothic" panose="020B0502020202020204" pitchFamily="34" charset="0"/>
              </a:defRPr>
            </a:lvl3pPr>
            <a:lvl4pPr indent="-228600" defTabSz="457200">
              <a:spcBef>
                <a:spcPct val="20000"/>
              </a:spcBef>
              <a:buFont typeface="Arial" panose="020B0604020202020204" pitchFamily="34" charset="0"/>
              <a:buChar char="•"/>
              <a:defRPr sz="2000">
                <a:solidFill>
                  <a:schemeClr val="tx2"/>
                </a:solidFill>
                <a:latin typeface="Century Gothic" panose="020B0502020202020204" pitchFamily="34" charset="0"/>
              </a:defRPr>
            </a:lvl4pPr>
            <a:lvl5pPr indent="-228600" defTabSz="457200">
              <a:spcBef>
                <a:spcPct val="20000"/>
              </a:spcBef>
              <a:buFont typeface="Arial" panose="020B0604020202020204" pitchFamily="34" charset="0"/>
              <a:buChar char="•"/>
              <a:defRPr sz="2000">
                <a:solidFill>
                  <a:schemeClr val="tx2"/>
                </a:solidFill>
                <a:latin typeface="Century Gothic" panose="020B0502020202020204" pitchFamily="34" charset="0"/>
              </a:defRPr>
            </a:lvl5pPr>
            <a:lvl6pPr indent="-228600" defTabSz="457200" fontAlgn="base">
              <a:spcBef>
                <a:spcPct val="20000"/>
              </a:spcBef>
              <a:spcAft>
                <a:spcPct val="0"/>
              </a:spcAft>
              <a:buFont typeface="Arial" panose="020B0604020202020204" pitchFamily="34" charset="0"/>
              <a:buChar char="•"/>
              <a:defRPr sz="2000">
                <a:solidFill>
                  <a:schemeClr val="tx2"/>
                </a:solidFill>
                <a:latin typeface="Century Gothic" panose="020B0502020202020204" pitchFamily="34" charset="0"/>
              </a:defRPr>
            </a:lvl6pPr>
            <a:lvl7pPr indent="-228600" defTabSz="457200" fontAlgn="base">
              <a:spcBef>
                <a:spcPct val="20000"/>
              </a:spcBef>
              <a:spcAft>
                <a:spcPct val="0"/>
              </a:spcAft>
              <a:buFont typeface="Arial" panose="020B0604020202020204" pitchFamily="34" charset="0"/>
              <a:buChar char="•"/>
              <a:defRPr sz="2000">
                <a:solidFill>
                  <a:schemeClr val="tx2"/>
                </a:solidFill>
                <a:latin typeface="Century Gothic" panose="020B0502020202020204" pitchFamily="34" charset="0"/>
              </a:defRPr>
            </a:lvl7pPr>
            <a:lvl8pPr indent="-228600" defTabSz="457200" fontAlgn="base">
              <a:spcBef>
                <a:spcPct val="20000"/>
              </a:spcBef>
              <a:spcAft>
                <a:spcPct val="0"/>
              </a:spcAft>
              <a:buFont typeface="Arial" panose="020B0604020202020204" pitchFamily="34" charset="0"/>
              <a:buChar char="•"/>
              <a:defRPr sz="2000">
                <a:solidFill>
                  <a:schemeClr val="tx2"/>
                </a:solidFill>
                <a:latin typeface="Century Gothic" panose="020B0502020202020204" pitchFamily="34" charset="0"/>
              </a:defRPr>
            </a:lvl8pPr>
            <a:lvl9pPr indent="-228600" defTabSz="457200" fontAlgn="base">
              <a:spcBef>
                <a:spcPct val="20000"/>
              </a:spcBef>
              <a:spcAft>
                <a:spcPct val="0"/>
              </a:spcAft>
              <a:buFont typeface="Arial" panose="020B0604020202020204" pitchFamily="34" charset="0"/>
              <a:buChar char="•"/>
              <a:defRPr sz="2000">
                <a:solidFill>
                  <a:schemeClr val="tx2"/>
                </a:solidFill>
                <a:latin typeface="Century Gothic" panose="020B0502020202020204" pitchFamily="34" charset="0"/>
              </a:defRPr>
            </a:lvl9pPr>
          </a:lstStyle>
          <a:p>
            <a:pPr eaLnBrk="1" hangingPunct="1">
              <a:spcBef>
                <a:spcPct val="0"/>
              </a:spcBef>
              <a:buFontTx/>
              <a:buNone/>
            </a:pPr>
            <a:r>
              <a:rPr lang="sv-SE" altLang="sv-SE" sz="1452" b="1">
                <a:solidFill>
                  <a:schemeClr val="tx1"/>
                </a:solidFill>
              </a:rPr>
              <a:t>E-TJÄNST </a:t>
            </a:r>
          </a:p>
          <a:p>
            <a:pPr eaLnBrk="1" hangingPunct="1">
              <a:spcBef>
                <a:spcPct val="0"/>
              </a:spcBef>
              <a:buFontTx/>
              <a:buNone/>
            </a:pPr>
            <a:r>
              <a:rPr lang="sv-SE" altLang="sv-SE" sz="1452" b="1">
                <a:solidFill>
                  <a:schemeClr val="tx1"/>
                </a:solidFill>
              </a:rPr>
              <a:t>med ”smart” </a:t>
            </a:r>
            <a:r>
              <a:rPr lang="sv-SE" altLang="sv-SE" sz="1452" b="1" err="1">
                <a:solidFill>
                  <a:schemeClr val="tx1"/>
                </a:solidFill>
              </a:rPr>
              <a:t>riskklassningmodell</a:t>
            </a:r>
            <a:endParaRPr lang="sv-SE" altLang="sv-SE" sz="1452" b="1">
              <a:solidFill>
                <a:schemeClr val="tx1"/>
              </a:solidFill>
            </a:endParaRPr>
          </a:p>
        </p:txBody>
      </p:sp>
      <p:pic>
        <p:nvPicPr>
          <p:cNvPr id="2062" name="Bildobjekt 2061"/>
          <p:cNvPicPr>
            <a:picLocks noChangeAspect="1"/>
          </p:cNvPicPr>
          <p:nvPr/>
        </p:nvPicPr>
        <p:blipFill>
          <a:blip r:embed="rId12" cstate="print">
            <a:extLst>
              <a:ext uri="{28A0092B-C50C-407E-A947-70E740481C1C}">
                <a14:useLocalDpi xmlns:a14="http://schemas.microsoft.com/office/drawing/2010/main" val="0"/>
              </a:ext>
            </a:extLst>
          </a:blip>
          <a:srcRect l="9776" t="13582" r="43504" b="17242"/>
          <a:stretch>
            <a:fillRect/>
          </a:stretch>
        </p:blipFill>
        <p:spPr bwMode="auto">
          <a:xfrm>
            <a:off x="1087190" y="4366878"/>
            <a:ext cx="1219709" cy="1014991"/>
          </a:xfrm>
          <a:prstGeom prst="rect">
            <a:avLst/>
          </a:prstGeom>
          <a:solidFill>
            <a:schemeClr val="bg1"/>
          </a:solidFill>
          <a:ln w="9525">
            <a:solidFill>
              <a:schemeClr val="tx1"/>
            </a:solidFill>
            <a:miter lim="800000"/>
            <a:headEnd/>
            <a:tailEnd/>
          </a:ln>
          <a:effectLst>
            <a:outerShdw blurRad="50800" dist="38100" dir="2700000" algn="tl" rotWithShape="0">
              <a:prstClr val="black">
                <a:alpha val="40000"/>
              </a:prstClr>
            </a:outerShdw>
          </a:effectLst>
        </p:spPr>
      </p:pic>
      <p:sp>
        <p:nvSpPr>
          <p:cNvPr id="59" name="textruta 23">
            <a:extLst>
              <a:ext uri="{FF2B5EF4-FFF2-40B4-BE49-F238E27FC236}">
                <a16:creationId xmlns:a16="http://schemas.microsoft.com/office/drawing/2014/main" id="{138598A4-8122-4766-8D49-381486CFA88D}"/>
              </a:ext>
            </a:extLst>
          </p:cNvPr>
          <p:cNvSpPr txBox="1">
            <a:spLocks noChangeArrowheads="1"/>
          </p:cNvSpPr>
          <p:nvPr/>
        </p:nvSpPr>
        <p:spPr bwMode="auto">
          <a:xfrm>
            <a:off x="5854767" y="5593245"/>
            <a:ext cx="2977460" cy="986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57200">
              <a:spcBef>
                <a:spcPct val="20000"/>
              </a:spcBef>
              <a:buFont typeface="Arial" panose="020B0604020202020204" pitchFamily="34" charset="0"/>
              <a:buChar char="•"/>
              <a:defRPr sz="3200">
                <a:solidFill>
                  <a:schemeClr val="tx2"/>
                </a:solidFill>
                <a:latin typeface="Century Gothic" panose="020B0502020202020204" pitchFamily="34" charset="0"/>
              </a:defRPr>
            </a:lvl1pPr>
            <a:lvl2pPr indent="-285750" defTabSz="457200">
              <a:spcBef>
                <a:spcPct val="20000"/>
              </a:spcBef>
              <a:buFont typeface="Arial" panose="020B0604020202020204" pitchFamily="34" charset="0"/>
              <a:buChar char="•"/>
              <a:defRPr sz="2800">
                <a:solidFill>
                  <a:schemeClr val="tx2"/>
                </a:solidFill>
                <a:latin typeface="Century Gothic" panose="020B0502020202020204" pitchFamily="34" charset="0"/>
              </a:defRPr>
            </a:lvl2pPr>
            <a:lvl3pPr indent="-228600" defTabSz="457200">
              <a:spcBef>
                <a:spcPct val="20000"/>
              </a:spcBef>
              <a:buFont typeface="Arial" panose="020B0604020202020204" pitchFamily="34" charset="0"/>
              <a:buChar char="•"/>
              <a:defRPr sz="2400">
                <a:solidFill>
                  <a:schemeClr val="tx2"/>
                </a:solidFill>
                <a:latin typeface="Century Gothic" panose="020B0502020202020204" pitchFamily="34" charset="0"/>
              </a:defRPr>
            </a:lvl3pPr>
            <a:lvl4pPr indent="-228600" defTabSz="457200">
              <a:spcBef>
                <a:spcPct val="20000"/>
              </a:spcBef>
              <a:buFont typeface="Arial" panose="020B0604020202020204" pitchFamily="34" charset="0"/>
              <a:buChar char="•"/>
              <a:defRPr sz="2000">
                <a:solidFill>
                  <a:schemeClr val="tx2"/>
                </a:solidFill>
                <a:latin typeface="Century Gothic" panose="020B0502020202020204" pitchFamily="34" charset="0"/>
              </a:defRPr>
            </a:lvl4pPr>
            <a:lvl5pPr indent="-228600" defTabSz="457200">
              <a:spcBef>
                <a:spcPct val="20000"/>
              </a:spcBef>
              <a:buFont typeface="Arial" panose="020B0604020202020204" pitchFamily="34" charset="0"/>
              <a:buChar char="•"/>
              <a:defRPr sz="2000">
                <a:solidFill>
                  <a:schemeClr val="tx2"/>
                </a:solidFill>
                <a:latin typeface="Century Gothic" panose="020B0502020202020204" pitchFamily="34" charset="0"/>
              </a:defRPr>
            </a:lvl5pPr>
            <a:lvl6pPr indent="-228600" defTabSz="457200" fontAlgn="base">
              <a:spcBef>
                <a:spcPct val="20000"/>
              </a:spcBef>
              <a:spcAft>
                <a:spcPct val="0"/>
              </a:spcAft>
              <a:buFont typeface="Arial" panose="020B0604020202020204" pitchFamily="34" charset="0"/>
              <a:buChar char="•"/>
              <a:defRPr sz="2000">
                <a:solidFill>
                  <a:schemeClr val="tx2"/>
                </a:solidFill>
                <a:latin typeface="Century Gothic" panose="020B0502020202020204" pitchFamily="34" charset="0"/>
              </a:defRPr>
            </a:lvl6pPr>
            <a:lvl7pPr indent="-228600" defTabSz="457200" fontAlgn="base">
              <a:spcBef>
                <a:spcPct val="20000"/>
              </a:spcBef>
              <a:spcAft>
                <a:spcPct val="0"/>
              </a:spcAft>
              <a:buFont typeface="Arial" panose="020B0604020202020204" pitchFamily="34" charset="0"/>
              <a:buChar char="•"/>
              <a:defRPr sz="2000">
                <a:solidFill>
                  <a:schemeClr val="tx2"/>
                </a:solidFill>
                <a:latin typeface="Century Gothic" panose="020B0502020202020204" pitchFamily="34" charset="0"/>
              </a:defRPr>
            </a:lvl7pPr>
            <a:lvl8pPr indent="-228600" defTabSz="457200" fontAlgn="base">
              <a:spcBef>
                <a:spcPct val="20000"/>
              </a:spcBef>
              <a:spcAft>
                <a:spcPct val="0"/>
              </a:spcAft>
              <a:buFont typeface="Arial" panose="020B0604020202020204" pitchFamily="34" charset="0"/>
              <a:buChar char="•"/>
              <a:defRPr sz="2000">
                <a:solidFill>
                  <a:schemeClr val="tx2"/>
                </a:solidFill>
                <a:latin typeface="Century Gothic" panose="020B0502020202020204" pitchFamily="34" charset="0"/>
              </a:defRPr>
            </a:lvl8pPr>
            <a:lvl9pPr indent="-228600" defTabSz="457200" fontAlgn="base">
              <a:spcBef>
                <a:spcPct val="20000"/>
              </a:spcBef>
              <a:spcAft>
                <a:spcPct val="0"/>
              </a:spcAft>
              <a:buFont typeface="Arial" panose="020B0604020202020204" pitchFamily="34" charset="0"/>
              <a:buChar char="•"/>
              <a:defRPr sz="2000">
                <a:solidFill>
                  <a:schemeClr val="tx2"/>
                </a:solidFill>
                <a:latin typeface="Century Gothic" panose="020B0502020202020204" pitchFamily="34" charset="0"/>
              </a:defRPr>
            </a:lvl9pPr>
          </a:lstStyle>
          <a:p>
            <a:pPr eaLnBrk="1" hangingPunct="1">
              <a:spcBef>
                <a:spcPct val="0"/>
              </a:spcBef>
              <a:buFontTx/>
              <a:buNone/>
            </a:pPr>
            <a:r>
              <a:rPr lang="sv-SE" altLang="sv-SE" sz="1452" b="1">
                <a:solidFill>
                  <a:schemeClr val="tx1"/>
                </a:solidFill>
              </a:rPr>
              <a:t>INTEGRATION &amp; HANDLÄGGNING i verksamhetssystem för effektivare arbete</a:t>
            </a:r>
          </a:p>
        </p:txBody>
      </p:sp>
      <p:sp>
        <p:nvSpPr>
          <p:cNvPr id="62" name="textruta 24">
            <a:extLst>
              <a:ext uri="{FF2B5EF4-FFF2-40B4-BE49-F238E27FC236}">
                <a16:creationId xmlns:a16="http://schemas.microsoft.com/office/drawing/2014/main" id="{DA36C543-6C1B-41FB-9001-F3451C10B9EB}"/>
              </a:ext>
            </a:extLst>
          </p:cNvPr>
          <p:cNvSpPr txBox="1">
            <a:spLocks noChangeArrowheads="1"/>
          </p:cNvSpPr>
          <p:nvPr/>
        </p:nvSpPr>
        <p:spPr bwMode="auto">
          <a:xfrm>
            <a:off x="9224310" y="5382144"/>
            <a:ext cx="2325136" cy="7627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57200">
              <a:spcBef>
                <a:spcPct val="20000"/>
              </a:spcBef>
              <a:buFont typeface="Arial" panose="020B0604020202020204" pitchFamily="34" charset="0"/>
              <a:buChar char="•"/>
              <a:defRPr sz="3200">
                <a:solidFill>
                  <a:schemeClr val="tx2"/>
                </a:solidFill>
                <a:latin typeface="Century Gothic" panose="020B0502020202020204" pitchFamily="34" charset="0"/>
              </a:defRPr>
            </a:lvl1pPr>
            <a:lvl2pPr indent="-285750" defTabSz="457200">
              <a:spcBef>
                <a:spcPct val="20000"/>
              </a:spcBef>
              <a:buFont typeface="Arial" panose="020B0604020202020204" pitchFamily="34" charset="0"/>
              <a:buChar char="•"/>
              <a:defRPr sz="2800">
                <a:solidFill>
                  <a:schemeClr val="tx2"/>
                </a:solidFill>
                <a:latin typeface="Century Gothic" panose="020B0502020202020204" pitchFamily="34" charset="0"/>
              </a:defRPr>
            </a:lvl2pPr>
            <a:lvl3pPr indent="-228600" defTabSz="457200">
              <a:spcBef>
                <a:spcPct val="20000"/>
              </a:spcBef>
              <a:buFont typeface="Arial" panose="020B0604020202020204" pitchFamily="34" charset="0"/>
              <a:buChar char="•"/>
              <a:defRPr sz="2400">
                <a:solidFill>
                  <a:schemeClr val="tx2"/>
                </a:solidFill>
                <a:latin typeface="Century Gothic" panose="020B0502020202020204" pitchFamily="34" charset="0"/>
              </a:defRPr>
            </a:lvl3pPr>
            <a:lvl4pPr indent="-228600" defTabSz="457200">
              <a:spcBef>
                <a:spcPct val="20000"/>
              </a:spcBef>
              <a:buFont typeface="Arial" panose="020B0604020202020204" pitchFamily="34" charset="0"/>
              <a:buChar char="•"/>
              <a:defRPr sz="2000">
                <a:solidFill>
                  <a:schemeClr val="tx2"/>
                </a:solidFill>
                <a:latin typeface="Century Gothic" panose="020B0502020202020204" pitchFamily="34" charset="0"/>
              </a:defRPr>
            </a:lvl4pPr>
            <a:lvl5pPr indent="-228600" defTabSz="457200">
              <a:spcBef>
                <a:spcPct val="20000"/>
              </a:spcBef>
              <a:buFont typeface="Arial" panose="020B0604020202020204" pitchFamily="34" charset="0"/>
              <a:buChar char="•"/>
              <a:defRPr sz="2000">
                <a:solidFill>
                  <a:schemeClr val="tx2"/>
                </a:solidFill>
                <a:latin typeface="Century Gothic" panose="020B0502020202020204" pitchFamily="34" charset="0"/>
              </a:defRPr>
            </a:lvl5pPr>
            <a:lvl6pPr indent="-228600" defTabSz="457200" fontAlgn="base">
              <a:spcBef>
                <a:spcPct val="20000"/>
              </a:spcBef>
              <a:spcAft>
                <a:spcPct val="0"/>
              </a:spcAft>
              <a:buFont typeface="Arial" panose="020B0604020202020204" pitchFamily="34" charset="0"/>
              <a:buChar char="•"/>
              <a:defRPr sz="2000">
                <a:solidFill>
                  <a:schemeClr val="tx2"/>
                </a:solidFill>
                <a:latin typeface="Century Gothic" panose="020B0502020202020204" pitchFamily="34" charset="0"/>
              </a:defRPr>
            </a:lvl6pPr>
            <a:lvl7pPr indent="-228600" defTabSz="457200" fontAlgn="base">
              <a:spcBef>
                <a:spcPct val="20000"/>
              </a:spcBef>
              <a:spcAft>
                <a:spcPct val="0"/>
              </a:spcAft>
              <a:buFont typeface="Arial" panose="020B0604020202020204" pitchFamily="34" charset="0"/>
              <a:buChar char="•"/>
              <a:defRPr sz="2000">
                <a:solidFill>
                  <a:schemeClr val="tx2"/>
                </a:solidFill>
                <a:latin typeface="Century Gothic" panose="020B0502020202020204" pitchFamily="34" charset="0"/>
              </a:defRPr>
            </a:lvl7pPr>
            <a:lvl8pPr indent="-228600" defTabSz="457200" fontAlgn="base">
              <a:spcBef>
                <a:spcPct val="20000"/>
              </a:spcBef>
              <a:spcAft>
                <a:spcPct val="0"/>
              </a:spcAft>
              <a:buFont typeface="Arial" panose="020B0604020202020204" pitchFamily="34" charset="0"/>
              <a:buChar char="•"/>
              <a:defRPr sz="2000">
                <a:solidFill>
                  <a:schemeClr val="tx2"/>
                </a:solidFill>
                <a:latin typeface="Century Gothic" panose="020B0502020202020204" pitchFamily="34" charset="0"/>
              </a:defRPr>
            </a:lvl8pPr>
            <a:lvl9pPr indent="-228600" defTabSz="457200" fontAlgn="base">
              <a:spcBef>
                <a:spcPct val="20000"/>
              </a:spcBef>
              <a:spcAft>
                <a:spcPct val="0"/>
              </a:spcAft>
              <a:buFont typeface="Arial" panose="020B0604020202020204" pitchFamily="34" charset="0"/>
              <a:buChar char="•"/>
              <a:defRPr sz="2000">
                <a:solidFill>
                  <a:schemeClr val="tx2"/>
                </a:solidFill>
                <a:latin typeface="Century Gothic" panose="020B0502020202020204" pitchFamily="34" charset="0"/>
              </a:defRPr>
            </a:lvl9pPr>
          </a:lstStyle>
          <a:p>
            <a:pPr eaLnBrk="1" hangingPunct="1">
              <a:spcBef>
                <a:spcPct val="0"/>
              </a:spcBef>
              <a:buFontTx/>
              <a:buNone/>
            </a:pPr>
            <a:endParaRPr lang="sv-SE" altLang="sv-SE" sz="1452" b="1">
              <a:solidFill>
                <a:schemeClr val="tx1"/>
              </a:solidFill>
            </a:endParaRPr>
          </a:p>
          <a:p>
            <a:pPr eaLnBrk="1" hangingPunct="1">
              <a:spcBef>
                <a:spcPct val="0"/>
              </a:spcBef>
              <a:buFontTx/>
              <a:buNone/>
            </a:pPr>
            <a:r>
              <a:rPr lang="sv-SE" altLang="sv-SE" sz="1452" b="1">
                <a:solidFill>
                  <a:schemeClr val="tx1"/>
                </a:solidFill>
              </a:rPr>
              <a:t>KONTROLL – mer likvärdig och träffsäker</a:t>
            </a:r>
          </a:p>
        </p:txBody>
      </p:sp>
      <p:sp>
        <p:nvSpPr>
          <p:cNvPr id="12" name="Rectangle 11">
            <a:extLst>
              <a:ext uri="{FF2B5EF4-FFF2-40B4-BE49-F238E27FC236}">
                <a16:creationId xmlns:a16="http://schemas.microsoft.com/office/drawing/2014/main" id="{3B785CB6-2682-4EA5-9221-BC0C3DE5F689}"/>
              </a:ext>
            </a:extLst>
          </p:cNvPr>
          <p:cNvSpPr/>
          <p:nvPr/>
        </p:nvSpPr>
        <p:spPr>
          <a:xfrm>
            <a:off x="2890155" y="2700371"/>
            <a:ext cx="2711429" cy="2762609"/>
          </a:xfrm>
          <a:prstGeom prst="rect">
            <a:avLst/>
          </a:prstGeom>
          <a:solidFill>
            <a:srgbClr val="FF9900">
              <a:alpha val="1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a:p>
            <a:pPr algn="ctr"/>
            <a:endParaRPr lang="sv-SE"/>
          </a:p>
          <a:p>
            <a:pPr algn="ctr"/>
            <a:endParaRPr lang="sv-SE"/>
          </a:p>
          <a:p>
            <a:pPr algn="ctr"/>
            <a:endParaRPr lang="sv-SE"/>
          </a:p>
          <a:p>
            <a:pPr algn="ctr"/>
            <a:endParaRPr lang="sv-SE"/>
          </a:p>
          <a:p>
            <a:pPr algn="ctr"/>
            <a:endParaRPr lang="sv-SE"/>
          </a:p>
          <a:p>
            <a:pPr algn="r"/>
            <a:endParaRPr lang="sv-SE"/>
          </a:p>
        </p:txBody>
      </p:sp>
      <p:sp>
        <p:nvSpPr>
          <p:cNvPr id="50" name="Title 2">
            <a:extLst>
              <a:ext uri="{FF2B5EF4-FFF2-40B4-BE49-F238E27FC236}">
                <a16:creationId xmlns:a16="http://schemas.microsoft.com/office/drawing/2014/main" id="{91501DB7-F4AD-48D8-95F7-4B985AA59ABE}"/>
              </a:ext>
            </a:extLst>
          </p:cNvPr>
          <p:cNvSpPr txBox="1">
            <a:spLocks/>
          </p:cNvSpPr>
          <p:nvPr/>
        </p:nvSpPr>
        <p:spPr>
          <a:xfrm>
            <a:off x="151065" y="-535097"/>
            <a:ext cx="10940101" cy="1263617"/>
          </a:xfrm>
          <a:prstGeom prst="rect">
            <a:avLst/>
          </a:prstGeom>
        </p:spPr>
        <p:txBody>
          <a:bodyPr vert="horz" lIns="0" tIns="0" rIns="0" bIns="0" rtlCol="0" anchor="b">
            <a:normAutofit/>
          </a:bodyPr>
          <a:lstStyle>
            <a:lvl1pPr algn="l" defTabSz="900000" rtl="0" eaLnBrk="1" latinLnBrk="0" hangingPunct="1">
              <a:lnSpc>
                <a:spcPct val="90000"/>
              </a:lnSpc>
              <a:spcBef>
                <a:spcPct val="0"/>
              </a:spcBef>
              <a:buNone/>
              <a:defRPr sz="4000" kern="1200">
                <a:solidFill>
                  <a:schemeClr val="tx1"/>
                </a:solidFill>
                <a:latin typeface="Calibri Light" panose="020F0302020204030204" pitchFamily="34" charset="0"/>
                <a:ea typeface="+mj-ea"/>
                <a:cs typeface="Calibri Light" panose="020F0302020204030204" pitchFamily="34" charset="0"/>
              </a:defRPr>
            </a:lvl1pPr>
          </a:lstStyle>
          <a:p>
            <a:r>
              <a:rPr lang="sv-SE" sz="3629">
                <a:latin typeface="Calibri Light"/>
                <a:cs typeface="Calibri Light"/>
              </a:rPr>
              <a:t>Förenkling i hela systemet</a:t>
            </a:r>
            <a:endParaRPr lang="sv-SE" sz="1996">
              <a:latin typeface="Calibri Light"/>
              <a:cs typeface="Calibri Light"/>
            </a:endParaRPr>
          </a:p>
        </p:txBody>
      </p:sp>
      <p:sp>
        <p:nvSpPr>
          <p:cNvPr id="55" name="textruta 13">
            <a:extLst>
              <a:ext uri="{FF2B5EF4-FFF2-40B4-BE49-F238E27FC236}">
                <a16:creationId xmlns:a16="http://schemas.microsoft.com/office/drawing/2014/main" id="{15761BE1-C0EB-4CEB-90E8-8EA9C05FBF7E}"/>
              </a:ext>
            </a:extLst>
          </p:cNvPr>
          <p:cNvSpPr txBox="1">
            <a:spLocks noChangeArrowheads="1"/>
          </p:cNvSpPr>
          <p:nvPr/>
        </p:nvSpPr>
        <p:spPr bwMode="auto">
          <a:xfrm>
            <a:off x="3300868" y="1047649"/>
            <a:ext cx="2451321" cy="315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57200">
              <a:spcBef>
                <a:spcPct val="20000"/>
              </a:spcBef>
              <a:buFont typeface="Arial" panose="020B0604020202020204" pitchFamily="34" charset="0"/>
              <a:buChar char="•"/>
              <a:defRPr sz="3200">
                <a:solidFill>
                  <a:schemeClr val="tx2"/>
                </a:solidFill>
                <a:latin typeface="Century Gothic" panose="020B0502020202020204" pitchFamily="34" charset="0"/>
              </a:defRPr>
            </a:lvl1pPr>
            <a:lvl2pPr indent="-285750" defTabSz="457200">
              <a:spcBef>
                <a:spcPct val="20000"/>
              </a:spcBef>
              <a:buFont typeface="Arial" panose="020B0604020202020204" pitchFamily="34" charset="0"/>
              <a:buChar char="•"/>
              <a:defRPr sz="2800">
                <a:solidFill>
                  <a:schemeClr val="tx2"/>
                </a:solidFill>
                <a:latin typeface="Century Gothic" panose="020B0502020202020204" pitchFamily="34" charset="0"/>
              </a:defRPr>
            </a:lvl2pPr>
            <a:lvl3pPr indent="-228600" defTabSz="457200">
              <a:spcBef>
                <a:spcPct val="20000"/>
              </a:spcBef>
              <a:buFont typeface="Arial" panose="020B0604020202020204" pitchFamily="34" charset="0"/>
              <a:buChar char="•"/>
              <a:defRPr sz="2400">
                <a:solidFill>
                  <a:schemeClr val="tx2"/>
                </a:solidFill>
                <a:latin typeface="Century Gothic" panose="020B0502020202020204" pitchFamily="34" charset="0"/>
              </a:defRPr>
            </a:lvl3pPr>
            <a:lvl4pPr indent="-228600" defTabSz="457200">
              <a:spcBef>
                <a:spcPct val="20000"/>
              </a:spcBef>
              <a:buFont typeface="Arial" panose="020B0604020202020204" pitchFamily="34" charset="0"/>
              <a:buChar char="•"/>
              <a:defRPr sz="2000">
                <a:solidFill>
                  <a:schemeClr val="tx2"/>
                </a:solidFill>
                <a:latin typeface="Century Gothic" panose="020B0502020202020204" pitchFamily="34" charset="0"/>
              </a:defRPr>
            </a:lvl4pPr>
            <a:lvl5pPr indent="-228600" defTabSz="457200">
              <a:spcBef>
                <a:spcPct val="20000"/>
              </a:spcBef>
              <a:buFont typeface="Arial" panose="020B0604020202020204" pitchFamily="34" charset="0"/>
              <a:buChar char="•"/>
              <a:defRPr sz="2000">
                <a:solidFill>
                  <a:schemeClr val="tx2"/>
                </a:solidFill>
                <a:latin typeface="Century Gothic" panose="020B0502020202020204" pitchFamily="34" charset="0"/>
              </a:defRPr>
            </a:lvl5pPr>
            <a:lvl6pPr indent="-228600" defTabSz="457200" fontAlgn="base">
              <a:spcBef>
                <a:spcPct val="20000"/>
              </a:spcBef>
              <a:spcAft>
                <a:spcPct val="0"/>
              </a:spcAft>
              <a:buFont typeface="Arial" panose="020B0604020202020204" pitchFamily="34" charset="0"/>
              <a:buChar char="•"/>
              <a:defRPr sz="2000">
                <a:solidFill>
                  <a:schemeClr val="tx2"/>
                </a:solidFill>
                <a:latin typeface="Century Gothic" panose="020B0502020202020204" pitchFamily="34" charset="0"/>
              </a:defRPr>
            </a:lvl6pPr>
            <a:lvl7pPr indent="-228600" defTabSz="457200" fontAlgn="base">
              <a:spcBef>
                <a:spcPct val="20000"/>
              </a:spcBef>
              <a:spcAft>
                <a:spcPct val="0"/>
              </a:spcAft>
              <a:buFont typeface="Arial" panose="020B0604020202020204" pitchFamily="34" charset="0"/>
              <a:buChar char="•"/>
              <a:defRPr sz="2000">
                <a:solidFill>
                  <a:schemeClr val="tx2"/>
                </a:solidFill>
                <a:latin typeface="Century Gothic" panose="020B0502020202020204" pitchFamily="34" charset="0"/>
              </a:defRPr>
            </a:lvl7pPr>
            <a:lvl8pPr indent="-228600" defTabSz="457200" fontAlgn="base">
              <a:spcBef>
                <a:spcPct val="20000"/>
              </a:spcBef>
              <a:spcAft>
                <a:spcPct val="0"/>
              </a:spcAft>
              <a:buFont typeface="Arial" panose="020B0604020202020204" pitchFamily="34" charset="0"/>
              <a:buChar char="•"/>
              <a:defRPr sz="2000">
                <a:solidFill>
                  <a:schemeClr val="tx2"/>
                </a:solidFill>
                <a:latin typeface="Century Gothic" panose="020B0502020202020204" pitchFamily="34" charset="0"/>
              </a:defRPr>
            </a:lvl8pPr>
            <a:lvl9pPr indent="-228600" defTabSz="457200" fontAlgn="base">
              <a:spcBef>
                <a:spcPct val="20000"/>
              </a:spcBef>
              <a:spcAft>
                <a:spcPct val="0"/>
              </a:spcAft>
              <a:buFont typeface="Arial" panose="020B0604020202020204" pitchFamily="34" charset="0"/>
              <a:buChar char="•"/>
              <a:defRPr sz="2000">
                <a:solidFill>
                  <a:schemeClr val="tx2"/>
                </a:solidFill>
                <a:latin typeface="Century Gothic" panose="020B0502020202020204" pitchFamily="34" charset="0"/>
              </a:defRPr>
            </a:lvl9pPr>
          </a:lstStyle>
          <a:p>
            <a:pPr eaLnBrk="1" hangingPunct="1">
              <a:spcBef>
                <a:spcPct val="0"/>
              </a:spcBef>
              <a:buFontTx/>
              <a:buNone/>
            </a:pPr>
            <a:r>
              <a:rPr lang="sv-SE" altLang="sv-SE" sz="1450" b="1">
                <a:solidFill>
                  <a:schemeClr val="tx1"/>
                </a:solidFill>
              </a:rPr>
              <a:t>EN UPPGIFT EN GÅNG</a:t>
            </a:r>
          </a:p>
        </p:txBody>
      </p:sp>
      <p:pic>
        <p:nvPicPr>
          <p:cNvPr id="61" name="Picture 6" descr="https://www.verksamt.se/verksamt-responsive-theme/images/img/logo-bolagsverket.png">
            <a:extLst>
              <a:ext uri="{FF2B5EF4-FFF2-40B4-BE49-F238E27FC236}">
                <a16:creationId xmlns:a16="http://schemas.microsoft.com/office/drawing/2014/main" id="{E507A1E7-2877-4198-8A75-310C0F466BEE}"/>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007808" y="1618063"/>
            <a:ext cx="1398538" cy="259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 name="Rectangle 65">
            <a:extLst>
              <a:ext uri="{FF2B5EF4-FFF2-40B4-BE49-F238E27FC236}">
                <a16:creationId xmlns:a16="http://schemas.microsoft.com/office/drawing/2014/main" id="{0E4D0645-B190-4C7B-83E9-CE5DE5142C0D}"/>
              </a:ext>
            </a:extLst>
          </p:cNvPr>
          <p:cNvSpPr/>
          <p:nvPr/>
        </p:nvSpPr>
        <p:spPr>
          <a:xfrm>
            <a:off x="93715" y="2700371"/>
            <a:ext cx="2711429" cy="2765414"/>
          </a:xfrm>
          <a:prstGeom prst="rect">
            <a:avLst/>
          </a:prstGeom>
          <a:solidFill>
            <a:srgbClr val="00B0F0">
              <a:alpha val="2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2" name="textruta 22">
            <a:extLst>
              <a:ext uri="{FF2B5EF4-FFF2-40B4-BE49-F238E27FC236}">
                <a16:creationId xmlns:a16="http://schemas.microsoft.com/office/drawing/2014/main" id="{5F64AF09-8D84-4925-AEE2-ACA324E4F828}"/>
              </a:ext>
            </a:extLst>
          </p:cNvPr>
          <p:cNvSpPr txBox="1">
            <a:spLocks noChangeArrowheads="1"/>
          </p:cNvSpPr>
          <p:nvPr/>
        </p:nvSpPr>
        <p:spPr bwMode="auto">
          <a:xfrm>
            <a:off x="565259" y="5587146"/>
            <a:ext cx="1717954" cy="53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57200">
              <a:spcBef>
                <a:spcPct val="20000"/>
              </a:spcBef>
              <a:buFont typeface="Arial" panose="020B0604020202020204" pitchFamily="34" charset="0"/>
              <a:buChar char="•"/>
              <a:defRPr sz="3200">
                <a:solidFill>
                  <a:schemeClr val="tx2"/>
                </a:solidFill>
                <a:latin typeface="Century Gothic" panose="020B0502020202020204" pitchFamily="34" charset="0"/>
              </a:defRPr>
            </a:lvl1pPr>
            <a:lvl2pPr indent="-285750" defTabSz="457200">
              <a:spcBef>
                <a:spcPct val="20000"/>
              </a:spcBef>
              <a:buFont typeface="Arial" panose="020B0604020202020204" pitchFamily="34" charset="0"/>
              <a:buChar char="•"/>
              <a:defRPr sz="2800">
                <a:solidFill>
                  <a:schemeClr val="tx2"/>
                </a:solidFill>
                <a:latin typeface="Century Gothic" panose="020B0502020202020204" pitchFamily="34" charset="0"/>
              </a:defRPr>
            </a:lvl2pPr>
            <a:lvl3pPr indent="-228600" defTabSz="457200">
              <a:spcBef>
                <a:spcPct val="20000"/>
              </a:spcBef>
              <a:buFont typeface="Arial" panose="020B0604020202020204" pitchFamily="34" charset="0"/>
              <a:buChar char="•"/>
              <a:defRPr sz="2400">
                <a:solidFill>
                  <a:schemeClr val="tx2"/>
                </a:solidFill>
                <a:latin typeface="Century Gothic" panose="020B0502020202020204" pitchFamily="34" charset="0"/>
              </a:defRPr>
            </a:lvl3pPr>
            <a:lvl4pPr indent="-228600" defTabSz="457200">
              <a:spcBef>
                <a:spcPct val="20000"/>
              </a:spcBef>
              <a:buFont typeface="Arial" panose="020B0604020202020204" pitchFamily="34" charset="0"/>
              <a:buChar char="•"/>
              <a:defRPr sz="2000">
                <a:solidFill>
                  <a:schemeClr val="tx2"/>
                </a:solidFill>
                <a:latin typeface="Century Gothic" panose="020B0502020202020204" pitchFamily="34" charset="0"/>
              </a:defRPr>
            </a:lvl4pPr>
            <a:lvl5pPr indent="-228600" defTabSz="457200">
              <a:spcBef>
                <a:spcPct val="20000"/>
              </a:spcBef>
              <a:buFont typeface="Arial" panose="020B0604020202020204" pitchFamily="34" charset="0"/>
              <a:buChar char="•"/>
              <a:defRPr sz="2000">
                <a:solidFill>
                  <a:schemeClr val="tx2"/>
                </a:solidFill>
                <a:latin typeface="Century Gothic" panose="020B0502020202020204" pitchFamily="34" charset="0"/>
              </a:defRPr>
            </a:lvl5pPr>
            <a:lvl6pPr indent="-228600" defTabSz="457200" fontAlgn="base">
              <a:spcBef>
                <a:spcPct val="20000"/>
              </a:spcBef>
              <a:spcAft>
                <a:spcPct val="0"/>
              </a:spcAft>
              <a:buFont typeface="Arial" panose="020B0604020202020204" pitchFamily="34" charset="0"/>
              <a:buChar char="•"/>
              <a:defRPr sz="2000">
                <a:solidFill>
                  <a:schemeClr val="tx2"/>
                </a:solidFill>
                <a:latin typeface="Century Gothic" panose="020B0502020202020204" pitchFamily="34" charset="0"/>
              </a:defRPr>
            </a:lvl6pPr>
            <a:lvl7pPr indent="-228600" defTabSz="457200" fontAlgn="base">
              <a:spcBef>
                <a:spcPct val="20000"/>
              </a:spcBef>
              <a:spcAft>
                <a:spcPct val="0"/>
              </a:spcAft>
              <a:buFont typeface="Arial" panose="020B0604020202020204" pitchFamily="34" charset="0"/>
              <a:buChar char="•"/>
              <a:defRPr sz="2000">
                <a:solidFill>
                  <a:schemeClr val="tx2"/>
                </a:solidFill>
                <a:latin typeface="Century Gothic" panose="020B0502020202020204" pitchFamily="34" charset="0"/>
              </a:defRPr>
            </a:lvl7pPr>
            <a:lvl8pPr indent="-228600" defTabSz="457200" fontAlgn="base">
              <a:spcBef>
                <a:spcPct val="20000"/>
              </a:spcBef>
              <a:spcAft>
                <a:spcPct val="0"/>
              </a:spcAft>
              <a:buFont typeface="Arial" panose="020B0604020202020204" pitchFamily="34" charset="0"/>
              <a:buChar char="•"/>
              <a:defRPr sz="2000">
                <a:solidFill>
                  <a:schemeClr val="tx2"/>
                </a:solidFill>
                <a:latin typeface="Century Gothic" panose="020B0502020202020204" pitchFamily="34" charset="0"/>
              </a:defRPr>
            </a:lvl8pPr>
            <a:lvl9pPr indent="-228600" defTabSz="457200" fontAlgn="base">
              <a:spcBef>
                <a:spcPct val="20000"/>
              </a:spcBef>
              <a:spcAft>
                <a:spcPct val="0"/>
              </a:spcAft>
              <a:buFont typeface="Arial" panose="020B0604020202020204" pitchFamily="34" charset="0"/>
              <a:buChar char="•"/>
              <a:defRPr sz="2000">
                <a:solidFill>
                  <a:schemeClr val="tx2"/>
                </a:solidFill>
                <a:latin typeface="Century Gothic" panose="020B0502020202020204" pitchFamily="34" charset="0"/>
              </a:defRPr>
            </a:lvl9pPr>
          </a:lstStyle>
          <a:p>
            <a:pPr eaLnBrk="1" hangingPunct="1">
              <a:spcBef>
                <a:spcPct val="0"/>
              </a:spcBef>
              <a:buFontTx/>
              <a:buNone/>
            </a:pPr>
            <a:r>
              <a:rPr lang="sv-SE" altLang="sv-SE" sz="1452" b="1">
                <a:solidFill>
                  <a:schemeClr val="tx1"/>
                </a:solidFill>
              </a:rPr>
              <a:t>GUIDNING för att starta företag</a:t>
            </a:r>
          </a:p>
        </p:txBody>
      </p:sp>
      <p:sp>
        <p:nvSpPr>
          <p:cNvPr id="27" name="textruta 13">
            <a:extLst>
              <a:ext uri="{FF2B5EF4-FFF2-40B4-BE49-F238E27FC236}">
                <a16:creationId xmlns:a16="http://schemas.microsoft.com/office/drawing/2014/main" id="{A5B58990-83FC-4BD5-81CF-9DDB14FFFDAB}"/>
              </a:ext>
            </a:extLst>
          </p:cNvPr>
          <p:cNvSpPr txBox="1">
            <a:spLocks noChangeArrowheads="1"/>
          </p:cNvSpPr>
          <p:nvPr/>
        </p:nvSpPr>
        <p:spPr bwMode="auto">
          <a:xfrm>
            <a:off x="5924968" y="2992644"/>
            <a:ext cx="2451321" cy="315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57200">
              <a:spcBef>
                <a:spcPct val="20000"/>
              </a:spcBef>
              <a:buFont typeface="Arial" panose="020B0604020202020204" pitchFamily="34" charset="0"/>
              <a:buChar char="•"/>
              <a:defRPr sz="3200">
                <a:solidFill>
                  <a:schemeClr val="tx2"/>
                </a:solidFill>
                <a:latin typeface="Century Gothic" panose="020B0502020202020204" pitchFamily="34" charset="0"/>
              </a:defRPr>
            </a:lvl1pPr>
            <a:lvl2pPr indent="-285750" defTabSz="457200">
              <a:spcBef>
                <a:spcPct val="20000"/>
              </a:spcBef>
              <a:buFont typeface="Arial" panose="020B0604020202020204" pitchFamily="34" charset="0"/>
              <a:buChar char="•"/>
              <a:defRPr sz="2800">
                <a:solidFill>
                  <a:schemeClr val="tx2"/>
                </a:solidFill>
                <a:latin typeface="Century Gothic" panose="020B0502020202020204" pitchFamily="34" charset="0"/>
              </a:defRPr>
            </a:lvl2pPr>
            <a:lvl3pPr indent="-228600" defTabSz="457200">
              <a:spcBef>
                <a:spcPct val="20000"/>
              </a:spcBef>
              <a:buFont typeface="Arial" panose="020B0604020202020204" pitchFamily="34" charset="0"/>
              <a:buChar char="•"/>
              <a:defRPr sz="2400">
                <a:solidFill>
                  <a:schemeClr val="tx2"/>
                </a:solidFill>
                <a:latin typeface="Century Gothic" panose="020B0502020202020204" pitchFamily="34" charset="0"/>
              </a:defRPr>
            </a:lvl3pPr>
            <a:lvl4pPr indent="-228600" defTabSz="457200">
              <a:spcBef>
                <a:spcPct val="20000"/>
              </a:spcBef>
              <a:buFont typeface="Arial" panose="020B0604020202020204" pitchFamily="34" charset="0"/>
              <a:buChar char="•"/>
              <a:defRPr sz="2000">
                <a:solidFill>
                  <a:schemeClr val="tx2"/>
                </a:solidFill>
                <a:latin typeface="Century Gothic" panose="020B0502020202020204" pitchFamily="34" charset="0"/>
              </a:defRPr>
            </a:lvl4pPr>
            <a:lvl5pPr indent="-228600" defTabSz="457200">
              <a:spcBef>
                <a:spcPct val="20000"/>
              </a:spcBef>
              <a:buFont typeface="Arial" panose="020B0604020202020204" pitchFamily="34" charset="0"/>
              <a:buChar char="•"/>
              <a:defRPr sz="2000">
                <a:solidFill>
                  <a:schemeClr val="tx2"/>
                </a:solidFill>
                <a:latin typeface="Century Gothic" panose="020B0502020202020204" pitchFamily="34" charset="0"/>
              </a:defRPr>
            </a:lvl5pPr>
            <a:lvl6pPr indent="-228600" defTabSz="457200" fontAlgn="base">
              <a:spcBef>
                <a:spcPct val="20000"/>
              </a:spcBef>
              <a:spcAft>
                <a:spcPct val="0"/>
              </a:spcAft>
              <a:buFont typeface="Arial" panose="020B0604020202020204" pitchFamily="34" charset="0"/>
              <a:buChar char="•"/>
              <a:defRPr sz="2000">
                <a:solidFill>
                  <a:schemeClr val="tx2"/>
                </a:solidFill>
                <a:latin typeface="Century Gothic" panose="020B0502020202020204" pitchFamily="34" charset="0"/>
              </a:defRPr>
            </a:lvl6pPr>
            <a:lvl7pPr indent="-228600" defTabSz="457200" fontAlgn="base">
              <a:spcBef>
                <a:spcPct val="20000"/>
              </a:spcBef>
              <a:spcAft>
                <a:spcPct val="0"/>
              </a:spcAft>
              <a:buFont typeface="Arial" panose="020B0604020202020204" pitchFamily="34" charset="0"/>
              <a:buChar char="•"/>
              <a:defRPr sz="2000">
                <a:solidFill>
                  <a:schemeClr val="tx2"/>
                </a:solidFill>
                <a:latin typeface="Century Gothic" panose="020B0502020202020204" pitchFamily="34" charset="0"/>
              </a:defRPr>
            </a:lvl7pPr>
            <a:lvl8pPr indent="-228600" defTabSz="457200" fontAlgn="base">
              <a:spcBef>
                <a:spcPct val="20000"/>
              </a:spcBef>
              <a:spcAft>
                <a:spcPct val="0"/>
              </a:spcAft>
              <a:buFont typeface="Arial" panose="020B0604020202020204" pitchFamily="34" charset="0"/>
              <a:buChar char="•"/>
              <a:defRPr sz="2000">
                <a:solidFill>
                  <a:schemeClr val="tx2"/>
                </a:solidFill>
                <a:latin typeface="Century Gothic" panose="020B0502020202020204" pitchFamily="34" charset="0"/>
              </a:defRPr>
            </a:lvl8pPr>
            <a:lvl9pPr indent="-228600" defTabSz="457200" fontAlgn="base">
              <a:spcBef>
                <a:spcPct val="20000"/>
              </a:spcBef>
              <a:spcAft>
                <a:spcPct val="0"/>
              </a:spcAft>
              <a:buFont typeface="Arial" panose="020B0604020202020204" pitchFamily="34" charset="0"/>
              <a:buChar char="•"/>
              <a:defRPr sz="2000">
                <a:solidFill>
                  <a:schemeClr val="tx2"/>
                </a:solidFill>
                <a:latin typeface="Century Gothic" panose="020B0502020202020204" pitchFamily="34" charset="0"/>
              </a:defRPr>
            </a:lvl9pPr>
          </a:lstStyle>
          <a:p>
            <a:pPr eaLnBrk="1" hangingPunct="1">
              <a:spcBef>
                <a:spcPct val="0"/>
              </a:spcBef>
              <a:buFontTx/>
              <a:buNone/>
            </a:pPr>
            <a:r>
              <a:rPr lang="sv-SE" altLang="sv-SE" sz="1450" b="1">
                <a:solidFill>
                  <a:schemeClr val="tx1"/>
                </a:solidFill>
              </a:rPr>
              <a:t>EN UPPGIFT EN GÅNG</a:t>
            </a:r>
          </a:p>
        </p:txBody>
      </p:sp>
      <p:sp>
        <p:nvSpPr>
          <p:cNvPr id="5" name="Nedåtpil 4"/>
          <p:cNvSpPr/>
          <p:nvPr/>
        </p:nvSpPr>
        <p:spPr>
          <a:xfrm>
            <a:off x="4118278" y="2050027"/>
            <a:ext cx="255182" cy="49390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2" name="Graphic 1" descr="Connected with solid fill">
            <a:extLst>
              <a:ext uri="{FF2B5EF4-FFF2-40B4-BE49-F238E27FC236}">
                <a16:creationId xmlns:a16="http://schemas.microsoft.com/office/drawing/2014/main" id="{114FB10B-615B-D99F-D15E-778F6C7F16C8}"/>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5884305" y="3743938"/>
            <a:ext cx="829484" cy="829484"/>
          </a:xfrm>
          <a:prstGeom prst="rect">
            <a:avLst/>
          </a:prstGeom>
        </p:spPr>
      </p:pic>
    </p:spTree>
    <p:extLst>
      <p:ext uri="{BB962C8B-B14F-4D97-AF65-F5344CB8AC3E}">
        <p14:creationId xmlns:p14="http://schemas.microsoft.com/office/powerpoint/2010/main" val="13405837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9" descr="Medical corridor blurred">
            <a:extLst>
              <a:ext uri="{FF2B5EF4-FFF2-40B4-BE49-F238E27FC236}">
                <a16:creationId xmlns:a16="http://schemas.microsoft.com/office/drawing/2014/main" id="{C947FE8A-BF43-408E-8F29-0471ECF75A47}"/>
              </a:ext>
            </a:extLst>
          </p:cNvPr>
          <p:cNvPicPr>
            <a:picLocks noChangeAspect="1"/>
          </p:cNvPicPr>
          <p:nvPr/>
        </p:nvPicPr>
        <p:blipFill rotWithShape="1">
          <a:blip r:embed="rId3"/>
          <a:srcRect l="29" t="15884" r="-29" b="34"/>
          <a:stretch/>
        </p:blipFill>
        <p:spPr>
          <a:xfrm>
            <a:off x="-147" y="-81"/>
            <a:ext cx="12199354" cy="6865861"/>
          </a:xfrm>
          <a:prstGeom prst="rect">
            <a:avLst/>
          </a:prstGeom>
        </p:spPr>
      </p:pic>
      <p:sp>
        <p:nvSpPr>
          <p:cNvPr id="2" name="Content Placeholder 1">
            <a:extLst>
              <a:ext uri="{FF2B5EF4-FFF2-40B4-BE49-F238E27FC236}">
                <a16:creationId xmlns:a16="http://schemas.microsoft.com/office/drawing/2014/main" id="{B7263347-11A1-4485-A313-E36B3E629E46}"/>
              </a:ext>
            </a:extLst>
          </p:cNvPr>
          <p:cNvSpPr>
            <a:spLocks noGrp="1"/>
          </p:cNvSpPr>
          <p:nvPr>
            <p:ph type="subTitle" idx="1"/>
          </p:nvPr>
        </p:nvSpPr>
        <p:spPr>
          <a:xfrm>
            <a:off x="1884370" y="4322751"/>
            <a:ext cx="10025289" cy="2447017"/>
          </a:xfrm>
        </p:spPr>
        <p:txBody>
          <a:bodyPr vert="horz" lIns="0" tIns="0" rIns="0" bIns="0" rtlCol="0" anchor="t">
            <a:normAutofit/>
          </a:bodyPr>
          <a:lstStyle/>
          <a:p>
            <a:pPr marL="0" indent="0" algn="r">
              <a:spcAft>
                <a:spcPts val="476"/>
              </a:spcAft>
              <a:buNone/>
            </a:pPr>
            <a:r>
              <a:rPr lang="en-US" sz="5800" err="1">
                <a:solidFill>
                  <a:srgbClr val="1B1B1B"/>
                </a:solidFill>
                <a:cs typeface="Calibri"/>
              </a:rPr>
              <a:t>Vem</a:t>
            </a:r>
            <a:r>
              <a:rPr lang="en-US" sz="5800">
                <a:solidFill>
                  <a:srgbClr val="1B1B1B"/>
                </a:solidFill>
                <a:cs typeface="Calibri"/>
              </a:rPr>
              <a:t> </a:t>
            </a:r>
            <a:r>
              <a:rPr lang="en-US" sz="5800" err="1">
                <a:solidFill>
                  <a:srgbClr val="1B1B1B"/>
                </a:solidFill>
                <a:cs typeface="Calibri"/>
              </a:rPr>
              <a:t>har</a:t>
            </a:r>
            <a:r>
              <a:rPr lang="en-US" sz="5800">
                <a:solidFill>
                  <a:srgbClr val="1B1B1B"/>
                </a:solidFill>
                <a:cs typeface="Calibri"/>
              </a:rPr>
              <a:t> </a:t>
            </a:r>
            <a:r>
              <a:rPr lang="en-US" sz="5800" err="1">
                <a:solidFill>
                  <a:srgbClr val="1B1B1B"/>
                </a:solidFill>
                <a:cs typeface="Calibri"/>
              </a:rPr>
              <a:t>bidragit</a:t>
            </a:r>
            <a:r>
              <a:rPr lang="en-US" sz="5800">
                <a:solidFill>
                  <a:srgbClr val="1B1B1B"/>
                </a:solidFill>
                <a:cs typeface="Calibri"/>
              </a:rPr>
              <a:t> till </a:t>
            </a:r>
            <a:r>
              <a:rPr lang="en-US" sz="5800" err="1">
                <a:solidFill>
                  <a:srgbClr val="1B1B1B"/>
                </a:solidFill>
                <a:cs typeface="Calibri"/>
              </a:rPr>
              <a:t>arbetet</a:t>
            </a:r>
            <a:r>
              <a:rPr lang="en-US" sz="5800">
                <a:solidFill>
                  <a:srgbClr val="1B1B1B"/>
                </a:solidFill>
                <a:cs typeface="Calibri"/>
              </a:rPr>
              <a:t>?</a:t>
            </a:r>
          </a:p>
        </p:txBody>
      </p:sp>
    </p:spTree>
    <p:extLst>
      <p:ext uri="{BB962C8B-B14F-4D97-AF65-F5344CB8AC3E}">
        <p14:creationId xmlns:p14="http://schemas.microsoft.com/office/powerpoint/2010/main" val="16962652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5"/>
          <p:cNvSpPr>
            <a:spLocks noGrp="1"/>
          </p:cNvSpPr>
          <p:nvPr>
            <p:ph type="title"/>
          </p:nvPr>
        </p:nvSpPr>
        <p:spPr>
          <a:xfrm>
            <a:off x="258617" y="141543"/>
            <a:ext cx="11539751" cy="933047"/>
          </a:xfrm>
        </p:spPr>
        <p:txBody>
          <a:bodyPr>
            <a:normAutofit/>
          </a:bodyPr>
          <a:lstStyle/>
          <a:p>
            <a:pPr marL="0" indent="0"/>
            <a:r>
              <a:rPr lang="sv-SE" sz="2800"/>
              <a:t>FörRätt:</a:t>
            </a:r>
            <a:br>
              <a:rPr lang="sv-SE"/>
            </a:br>
            <a:r>
              <a:rPr lang="sv-SE" sz="2000"/>
              <a:t>Digitalisering av kommuners livsmedelssystem i samband med införandet av den nya riskklassningsmodellen</a:t>
            </a:r>
          </a:p>
        </p:txBody>
      </p:sp>
      <p:sp>
        <p:nvSpPr>
          <p:cNvPr id="2" name="textruta 1"/>
          <p:cNvSpPr txBox="1"/>
          <p:nvPr/>
        </p:nvSpPr>
        <p:spPr>
          <a:xfrm>
            <a:off x="171520" y="1655057"/>
            <a:ext cx="1951846" cy="1477328"/>
          </a:xfrm>
          <a:prstGeom prst="rect">
            <a:avLst/>
          </a:prstGeom>
          <a:noFill/>
          <a:ln w="3175">
            <a:solidFill>
              <a:schemeClr val="tx1"/>
            </a:solidFill>
          </a:ln>
        </p:spPr>
        <p:txBody>
          <a:bodyPr wrap="square" rtlCol="0">
            <a:spAutoFit/>
          </a:bodyPr>
          <a:lstStyle/>
          <a:p>
            <a:r>
              <a:rPr lang="sv-SE"/>
              <a:t>Livsmedelsverket:</a:t>
            </a:r>
          </a:p>
          <a:p>
            <a:pPr marL="285750" indent="-285750">
              <a:buFont typeface="Arial" panose="020B0604020202020204" pitchFamily="34" charset="0"/>
              <a:buChar char="•"/>
            </a:pPr>
            <a:r>
              <a:rPr lang="sv-SE"/>
              <a:t>Riskbaserad kontroll</a:t>
            </a:r>
          </a:p>
          <a:p>
            <a:pPr marL="285750" indent="-285750">
              <a:buFont typeface="Arial" panose="020B0604020202020204" pitchFamily="34" charset="0"/>
              <a:buChar char="•"/>
            </a:pPr>
            <a:r>
              <a:rPr lang="sv-SE"/>
              <a:t>Förenkla för företag</a:t>
            </a:r>
          </a:p>
        </p:txBody>
      </p:sp>
      <p:sp>
        <p:nvSpPr>
          <p:cNvPr id="7" name="textruta 6"/>
          <p:cNvSpPr txBox="1"/>
          <p:nvPr/>
        </p:nvSpPr>
        <p:spPr>
          <a:xfrm>
            <a:off x="171519" y="4598653"/>
            <a:ext cx="1951847" cy="923330"/>
          </a:xfrm>
          <a:prstGeom prst="rect">
            <a:avLst/>
          </a:prstGeom>
          <a:noFill/>
          <a:ln w="3175">
            <a:solidFill>
              <a:schemeClr val="tx1"/>
            </a:solidFill>
          </a:ln>
        </p:spPr>
        <p:txBody>
          <a:bodyPr wrap="square" rtlCol="0">
            <a:spAutoFit/>
          </a:bodyPr>
          <a:lstStyle/>
          <a:p>
            <a:r>
              <a:rPr lang="sv-SE"/>
              <a:t>Tillväxtverket</a:t>
            </a:r>
          </a:p>
          <a:p>
            <a:pPr marL="285750" indent="-285750">
              <a:buFont typeface="Arial" panose="020B0604020202020204" pitchFamily="34" charset="0"/>
              <a:buChar char="•"/>
            </a:pPr>
            <a:r>
              <a:rPr lang="sv-SE"/>
              <a:t>Förenkla för företag</a:t>
            </a:r>
          </a:p>
        </p:txBody>
      </p:sp>
      <p:sp>
        <p:nvSpPr>
          <p:cNvPr id="8" name="textruta 7"/>
          <p:cNvSpPr txBox="1"/>
          <p:nvPr/>
        </p:nvSpPr>
        <p:spPr>
          <a:xfrm>
            <a:off x="2620973" y="3317088"/>
            <a:ext cx="2616870" cy="646331"/>
          </a:xfrm>
          <a:prstGeom prst="rect">
            <a:avLst/>
          </a:prstGeom>
          <a:noFill/>
          <a:ln w="3175">
            <a:solidFill>
              <a:schemeClr val="tx1"/>
            </a:solidFill>
          </a:ln>
        </p:spPr>
        <p:txBody>
          <a:bodyPr wrap="square" lIns="91440" tIns="45720" rIns="91440" bIns="45720" rtlCol="0" anchor="t">
            <a:spAutoFit/>
          </a:bodyPr>
          <a:lstStyle/>
          <a:p>
            <a:r>
              <a:rPr lang="sv-SE"/>
              <a:t>Chefer på kommunen </a:t>
            </a:r>
            <a:endParaRPr lang="en-US"/>
          </a:p>
          <a:p>
            <a:r>
              <a:rPr lang="sv-SE"/>
              <a:t>som beslutar om budget</a:t>
            </a:r>
            <a:endParaRPr lang="sv-SE">
              <a:cs typeface="Calibri"/>
            </a:endParaRPr>
          </a:p>
        </p:txBody>
      </p:sp>
      <p:sp>
        <p:nvSpPr>
          <p:cNvPr id="9" name="textruta 8"/>
          <p:cNvSpPr txBox="1"/>
          <p:nvPr/>
        </p:nvSpPr>
        <p:spPr>
          <a:xfrm>
            <a:off x="8214028" y="4757795"/>
            <a:ext cx="2496239" cy="646331"/>
          </a:xfrm>
          <a:prstGeom prst="rect">
            <a:avLst/>
          </a:prstGeom>
          <a:noFill/>
          <a:ln w="3175">
            <a:solidFill>
              <a:schemeClr val="tx1"/>
            </a:solidFill>
          </a:ln>
        </p:spPr>
        <p:txBody>
          <a:bodyPr wrap="square" rtlCol="0">
            <a:spAutoFit/>
          </a:bodyPr>
          <a:lstStyle/>
          <a:p>
            <a:r>
              <a:rPr lang="sv-SE"/>
              <a:t>Livsmedelsföretag som blir kontrollerade</a:t>
            </a:r>
          </a:p>
        </p:txBody>
      </p:sp>
      <p:sp>
        <p:nvSpPr>
          <p:cNvPr id="11" name="textruta 10"/>
          <p:cNvSpPr txBox="1"/>
          <p:nvPr/>
        </p:nvSpPr>
        <p:spPr>
          <a:xfrm>
            <a:off x="8203539" y="1731418"/>
            <a:ext cx="3594830" cy="646331"/>
          </a:xfrm>
          <a:prstGeom prst="rect">
            <a:avLst/>
          </a:prstGeom>
          <a:noFill/>
          <a:ln w="3175">
            <a:solidFill>
              <a:schemeClr val="tx1"/>
            </a:solidFill>
          </a:ln>
        </p:spPr>
        <p:txBody>
          <a:bodyPr wrap="none" rtlCol="0">
            <a:spAutoFit/>
          </a:bodyPr>
          <a:lstStyle/>
          <a:p>
            <a:r>
              <a:rPr lang="sv-SE"/>
              <a:t>Leverantörer av verksamhetssystem </a:t>
            </a:r>
          </a:p>
          <a:p>
            <a:r>
              <a:rPr lang="sv-SE"/>
              <a:t>(målgrupp inspektörer)</a:t>
            </a:r>
          </a:p>
        </p:txBody>
      </p:sp>
      <p:sp>
        <p:nvSpPr>
          <p:cNvPr id="12" name="textruta 11"/>
          <p:cNvSpPr txBox="1"/>
          <p:nvPr/>
        </p:nvSpPr>
        <p:spPr>
          <a:xfrm>
            <a:off x="8203539" y="2603777"/>
            <a:ext cx="3579019" cy="646331"/>
          </a:xfrm>
          <a:prstGeom prst="rect">
            <a:avLst/>
          </a:prstGeom>
          <a:noFill/>
          <a:ln w="3175">
            <a:solidFill>
              <a:schemeClr val="tx1"/>
            </a:solidFill>
          </a:ln>
        </p:spPr>
        <p:txBody>
          <a:bodyPr wrap="square" lIns="91440" tIns="45720" rIns="91440" bIns="45720" rtlCol="0" anchor="t">
            <a:spAutoFit/>
          </a:bodyPr>
          <a:lstStyle/>
          <a:p>
            <a:r>
              <a:rPr lang="sv-SE"/>
              <a:t>Leverantörer av e-tjänsteplattformar (målgrupp företag)</a:t>
            </a:r>
          </a:p>
        </p:txBody>
      </p:sp>
      <p:cxnSp>
        <p:nvCxnSpPr>
          <p:cNvPr id="16" name="Rak pilkoppling 15"/>
          <p:cNvCxnSpPr>
            <a:cxnSpLocks/>
          </p:cNvCxnSpPr>
          <p:nvPr/>
        </p:nvCxnSpPr>
        <p:spPr>
          <a:xfrm flipV="1">
            <a:off x="5237843" y="2762605"/>
            <a:ext cx="546190" cy="55448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Rak pilkoppling 18"/>
          <p:cNvCxnSpPr>
            <a:cxnSpLocks/>
            <a:stCxn id="3" idx="3"/>
            <a:endCxn id="9" idx="1"/>
          </p:cNvCxnSpPr>
          <p:nvPr/>
        </p:nvCxnSpPr>
        <p:spPr>
          <a:xfrm>
            <a:off x="7228078" y="5071757"/>
            <a:ext cx="985950" cy="920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Rak pilkoppling 20"/>
          <p:cNvCxnSpPr/>
          <p:nvPr/>
        </p:nvCxnSpPr>
        <p:spPr>
          <a:xfrm>
            <a:off x="2123366" y="3132385"/>
            <a:ext cx="497607" cy="22837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Rak pilkoppling 22"/>
          <p:cNvCxnSpPr/>
          <p:nvPr/>
        </p:nvCxnSpPr>
        <p:spPr>
          <a:xfrm flipV="1">
            <a:off x="2123366" y="3866396"/>
            <a:ext cx="497607" cy="68607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Rak pilkoppling 24"/>
          <p:cNvCxnSpPr>
            <a:cxnSpLocks/>
            <a:stCxn id="4" idx="3"/>
            <a:endCxn id="11" idx="1"/>
          </p:cNvCxnSpPr>
          <p:nvPr/>
        </p:nvCxnSpPr>
        <p:spPr>
          <a:xfrm flipV="1">
            <a:off x="7283648" y="2054584"/>
            <a:ext cx="919891" cy="22205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Rak pilkoppling 28"/>
          <p:cNvCxnSpPr>
            <a:cxnSpLocks/>
            <a:stCxn id="4" idx="3"/>
            <a:endCxn id="12" idx="1"/>
          </p:cNvCxnSpPr>
          <p:nvPr/>
        </p:nvCxnSpPr>
        <p:spPr>
          <a:xfrm>
            <a:off x="7283648" y="2276642"/>
            <a:ext cx="919891" cy="65030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 name="textruta 7">
            <a:extLst>
              <a:ext uri="{FF2B5EF4-FFF2-40B4-BE49-F238E27FC236}">
                <a16:creationId xmlns:a16="http://schemas.microsoft.com/office/drawing/2014/main" id="{CEE6FCA9-D0BA-6D87-7F52-2810B2138E1D}"/>
              </a:ext>
            </a:extLst>
          </p:cNvPr>
          <p:cNvSpPr txBox="1"/>
          <p:nvPr/>
        </p:nvSpPr>
        <p:spPr>
          <a:xfrm>
            <a:off x="4987636" y="4610092"/>
            <a:ext cx="2240442" cy="923330"/>
          </a:xfrm>
          <a:prstGeom prst="rect">
            <a:avLst/>
          </a:prstGeom>
          <a:noFill/>
          <a:ln w="3175">
            <a:solidFill>
              <a:schemeClr val="tx1"/>
            </a:solidFill>
          </a:ln>
        </p:spPr>
        <p:txBody>
          <a:bodyPr wrap="square" lIns="91440" tIns="45720" rIns="91440" bIns="45720" rtlCol="0" anchor="t">
            <a:spAutoFit/>
          </a:bodyPr>
          <a:lstStyle/>
          <a:p>
            <a:r>
              <a:rPr lang="sv-SE"/>
              <a:t>Inspektörer som har kontakt med och kontrollerar företag</a:t>
            </a:r>
            <a:endParaRPr lang="sv-SE">
              <a:cs typeface="Calibri"/>
            </a:endParaRPr>
          </a:p>
        </p:txBody>
      </p:sp>
      <p:sp>
        <p:nvSpPr>
          <p:cNvPr id="4" name="textruta 7">
            <a:extLst>
              <a:ext uri="{FF2B5EF4-FFF2-40B4-BE49-F238E27FC236}">
                <a16:creationId xmlns:a16="http://schemas.microsoft.com/office/drawing/2014/main" id="{60510559-36D2-4AC1-D3DE-30F8E23A8D80}"/>
              </a:ext>
            </a:extLst>
          </p:cNvPr>
          <p:cNvSpPr txBox="1"/>
          <p:nvPr/>
        </p:nvSpPr>
        <p:spPr>
          <a:xfrm>
            <a:off x="5146572" y="1814977"/>
            <a:ext cx="2137076" cy="923330"/>
          </a:xfrm>
          <a:prstGeom prst="rect">
            <a:avLst/>
          </a:prstGeom>
          <a:noFill/>
          <a:ln w="3175">
            <a:solidFill>
              <a:schemeClr val="tx1"/>
            </a:solidFill>
          </a:ln>
        </p:spPr>
        <p:txBody>
          <a:bodyPr wrap="square" lIns="91440" tIns="45720" rIns="91440" bIns="45720" rtlCol="0" anchor="t">
            <a:spAutoFit/>
          </a:bodyPr>
          <a:lstStyle/>
          <a:p>
            <a:r>
              <a:rPr lang="sv-SE"/>
              <a:t>Digitaliserings-</a:t>
            </a:r>
          </a:p>
          <a:p>
            <a:r>
              <a:rPr lang="sv-SE"/>
              <a:t>medarbetare som inför e-tjänsten</a:t>
            </a:r>
            <a:endParaRPr lang="sv-SE">
              <a:cs typeface="Calibri"/>
            </a:endParaRPr>
          </a:p>
        </p:txBody>
      </p:sp>
      <p:cxnSp>
        <p:nvCxnSpPr>
          <p:cNvPr id="13" name="Rak pilkoppling 15">
            <a:extLst>
              <a:ext uri="{FF2B5EF4-FFF2-40B4-BE49-F238E27FC236}">
                <a16:creationId xmlns:a16="http://schemas.microsoft.com/office/drawing/2014/main" id="{7F7E52BE-C8F5-3647-5186-A5DBC2D257D9}"/>
              </a:ext>
            </a:extLst>
          </p:cNvPr>
          <p:cNvCxnSpPr>
            <a:cxnSpLocks/>
          </p:cNvCxnSpPr>
          <p:nvPr/>
        </p:nvCxnSpPr>
        <p:spPr>
          <a:xfrm>
            <a:off x="5237843" y="3963419"/>
            <a:ext cx="288892" cy="62996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70424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5"/>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9"/>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2"/>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8" grpId="0" animBg="1"/>
      <p:bldP spid="9" grpId="0" animBg="1"/>
      <p:bldP spid="11" grpId="0" animBg="1"/>
      <p:bldP spid="12" grpId="0" animBg="1"/>
      <p:bldP spid="3" grpId="0" animBg="1"/>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5"/>
          <p:cNvSpPr>
            <a:spLocks noGrp="1"/>
          </p:cNvSpPr>
          <p:nvPr>
            <p:ph type="title"/>
          </p:nvPr>
        </p:nvSpPr>
        <p:spPr>
          <a:xfrm>
            <a:off x="258617" y="141543"/>
            <a:ext cx="11539751" cy="933047"/>
          </a:xfrm>
        </p:spPr>
        <p:txBody>
          <a:bodyPr>
            <a:normAutofit/>
          </a:bodyPr>
          <a:lstStyle/>
          <a:p>
            <a:pPr marL="0" indent="0"/>
            <a:r>
              <a:rPr lang="sv-SE" sz="2800"/>
              <a:t>FörRätt:</a:t>
            </a:r>
            <a:br>
              <a:rPr lang="sv-SE"/>
            </a:br>
            <a:r>
              <a:rPr lang="sv-SE" sz="2000"/>
              <a:t>Digitalisering av kommuners livsmedelssystem i samband med införandet av den nya riskklassningsmodellen</a:t>
            </a:r>
          </a:p>
        </p:txBody>
      </p:sp>
      <p:sp>
        <p:nvSpPr>
          <p:cNvPr id="2" name="textruta 1"/>
          <p:cNvSpPr txBox="1"/>
          <p:nvPr/>
        </p:nvSpPr>
        <p:spPr>
          <a:xfrm>
            <a:off x="171520" y="1655057"/>
            <a:ext cx="1951846" cy="1477328"/>
          </a:xfrm>
          <a:prstGeom prst="rect">
            <a:avLst/>
          </a:prstGeom>
          <a:noFill/>
          <a:ln w="3175">
            <a:solidFill>
              <a:schemeClr val="tx1"/>
            </a:solidFill>
          </a:ln>
        </p:spPr>
        <p:txBody>
          <a:bodyPr wrap="square" rtlCol="0">
            <a:spAutoFit/>
          </a:bodyPr>
          <a:lstStyle/>
          <a:p>
            <a:r>
              <a:rPr lang="sv-SE"/>
              <a:t>Livsmedelsverket:</a:t>
            </a:r>
          </a:p>
          <a:p>
            <a:pPr marL="285750" indent="-285750">
              <a:buFont typeface="Arial" panose="020B0604020202020204" pitchFamily="34" charset="0"/>
              <a:buChar char="•"/>
            </a:pPr>
            <a:r>
              <a:rPr lang="sv-SE"/>
              <a:t>Riskbaserad kontroll</a:t>
            </a:r>
          </a:p>
          <a:p>
            <a:pPr marL="285750" indent="-285750">
              <a:buFont typeface="Arial" panose="020B0604020202020204" pitchFamily="34" charset="0"/>
              <a:buChar char="•"/>
            </a:pPr>
            <a:r>
              <a:rPr lang="sv-SE"/>
              <a:t>Förenkla för företag</a:t>
            </a:r>
          </a:p>
        </p:txBody>
      </p:sp>
      <p:sp>
        <p:nvSpPr>
          <p:cNvPr id="7" name="textruta 6"/>
          <p:cNvSpPr txBox="1"/>
          <p:nvPr/>
        </p:nvSpPr>
        <p:spPr>
          <a:xfrm>
            <a:off x="171519" y="4598653"/>
            <a:ext cx="1951847" cy="923330"/>
          </a:xfrm>
          <a:prstGeom prst="rect">
            <a:avLst/>
          </a:prstGeom>
          <a:noFill/>
          <a:ln w="3175">
            <a:solidFill>
              <a:schemeClr val="tx1"/>
            </a:solidFill>
          </a:ln>
        </p:spPr>
        <p:txBody>
          <a:bodyPr wrap="square" rtlCol="0">
            <a:spAutoFit/>
          </a:bodyPr>
          <a:lstStyle/>
          <a:p>
            <a:r>
              <a:rPr lang="sv-SE"/>
              <a:t>Tillväxtverket</a:t>
            </a:r>
          </a:p>
          <a:p>
            <a:pPr marL="285750" indent="-285750">
              <a:buFont typeface="Arial" panose="020B0604020202020204" pitchFamily="34" charset="0"/>
              <a:buChar char="•"/>
            </a:pPr>
            <a:r>
              <a:rPr lang="sv-SE"/>
              <a:t>Förenkla för företag</a:t>
            </a:r>
          </a:p>
        </p:txBody>
      </p:sp>
      <p:sp>
        <p:nvSpPr>
          <p:cNvPr id="8" name="textruta 7"/>
          <p:cNvSpPr txBox="1"/>
          <p:nvPr/>
        </p:nvSpPr>
        <p:spPr>
          <a:xfrm>
            <a:off x="2620973" y="3317088"/>
            <a:ext cx="2616870" cy="646331"/>
          </a:xfrm>
          <a:prstGeom prst="rect">
            <a:avLst/>
          </a:prstGeom>
          <a:noFill/>
          <a:ln w="3175">
            <a:solidFill>
              <a:schemeClr val="tx1"/>
            </a:solidFill>
          </a:ln>
        </p:spPr>
        <p:txBody>
          <a:bodyPr wrap="square" lIns="91440" tIns="45720" rIns="91440" bIns="45720" rtlCol="0" anchor="t">
            <a:spAutoFit/>
          </a:bodyPr>
          <a:lstStyle/>
          <a:p>
            <a:r>
              <a:rPr lang="sv-SE"/>
              <a:t>Chefer på kommunen </a:t>
            </a:r>
            <a:endParaRPr lang="en-US"/>
          </a:p>
          <a:p>
            <a:r>
              <a:rPr lang="sv-SE"/>
              <a:t>som beslutar om budget</a:t>
            </a:r>
            <a:endParaRPr lang="sv-SE">
              <a:cs typeface="Calibri"/>
            </a:endParaRPr>
          </a:p>
        </p:txBody>
      </p:sp>
      <p:sp>
        <p:nvSpPr>
          <p:cNvPr id="9" name="textruta 8"/>
          <p:cNvSpPr txBox="1"/>
          <p:nvPr/>
        </p:nvSpPr>
        <p:spPr>
          <a:xfrm>
            <a:off x="8214028" y="4757795"/>
            <a:ext cx="2496239" cy="646331"/>
          </a:xfrm>
          <a:prstGeom prst="rect">
            <a:avLst/>
          </a:prstGeom>
          <a:noFill/>
          <a:ln w="3175">
            <a:solidFill>
              <a:schemeClr val="tx1"/>
            </a:solidFill>
          </a:ln>
        </p:spPr>
        <p:txBody>
          <a:bodyPr wrap="square" rtlCol="0">
            <a:spAutoFit/>
          </a:bodyPr>
          <a:lstStyle/>
          <a:p>
            <a:r>
              <a:rPr lang="sv-SE"/>
              <a:t>Livsmedelsföretag som blir kontrollerade</a:t>
            </a:r>
          </a:p>
        </p:txBody>
      </p:sp>
      <p:sp>
        <p:nvSpPr>
          <p:cNvPr id="11" name="textruta 10"/>
          <p:cNvSpPr txBox="1"/>
          <p:nvPr/>
        </p:nvSpPr>
        <p:spPr>
          <a:xfrm>
            <a:off x="8203539" y="1731418"/>
            <a:ext cx="3594830" cy="646331"/>
          </a:xfrm>
          <a:prstGeom prst="rect">
            <a:avLst/>
          </a:prstGeom>
          <a:noFill/>
          <a:ln w="3175">
            <a:solidFill>
              <a:schemeClr val="tx1"/>
            </a:solidFill>
          </a:ln>
        </p:spPr>
        <p:txBody>
          <a:bodyPr wrap="none" rtlCol="0">
            <a:spAutoFit/>
          </a:bodyPr>
          <a:lstStyle/>
          <a:p>
            <a:r>
              <a:rPr lang="sv-SE"/>
              <a:t>Leverantörer av verksamhetssystem </a:t>
            </a:r>
          </a:p>
          <a:p>
            <a:r>
              <a:rPr lang="sv-SE"/>
              <a:t>(målgrupp inspektörer)</a:t>
            </a:r>
          </a:p>
        </p:txBody>
      </p:sp>
      <p:sp>
        <p:nvSpPr>
          <p:cNvPr id="12" name="textruta 11"/>
          <p:cNvSpPr txBox="1"/>
          <p:nvPr/>
        </p:nvSpPr>
        <p:spPr>
          <a:xfrm>
            <a:off x="8203539" y="2603777"/>
            <a:ext cx="3579019" cy="646331"/>
          </a:xfrm>
          <a:prstGeom prst="rect">
            <a:avLst/>
          </a:prstGeom>
          <a:noFill/>
          <a:ln w="3175">
            <a:solidFill>
              <a:schemeClr val="tx1"/>
            </a:solidFill>
          </a:ln>
        </p:spPr>
        <p:txBody>
          <a:bodyPr wrap="square" lIns="91440" tIns="45720" rIns="91440" bIns="45720" rtlCol="0" anchor="t">
            <a:spAutoFit/>
          </a:bodyPr>
          <a:lstStyle/>
          <a:p>
            <a:r>
              <a:rPr lang="sv-SE"/>
              <a:t>Leverantörer av e-tjänsteplattformar (målgrupp företag)</a:t>
            </a:r>
          </a:p>
        </p:txBody>
      </p:sp>
      <p:cxnSp>
        <p:nvCxnSpPr>
          <p:cNvPr id="16" name="Rak pilkoppling 15"/>
          <p:cNvCxnSpPr>
            <a:cxnSpLocks/>
          </p:cNvCxnSpPr>
          <p:nvPr/>
        </p:nvCxnSpPr>
        <p:spPr>
          <a:xfrm flipV="1">
            <a:off x="5237843" y="2762605"/>
            <a:ext cx="546190" cy="55448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Rak pilkoppling 18"/>
          <p:cNvCxnSpPr>
            <a:cxnSpLocks/>
            <a:stCxn id="3" idx="3"/>
            <a:endCxn id="9" idx="1"/>
          </p:cNvCxnSpPr>
          <p:nvPr/>
        </p:nvCxnSpPr>
        <p:spPr>
          <a:xfrm>
            <a:off x="7228078" y="5071757"/>
            <a:ext cx="985950" cy="920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Rak pilkoppling 20"/>
          <p:cNvCxnSpPr/>
          <p:nvPr/>
        </p:nvCxnSpPr>
        <p:spPr>
          <a:xfrm>
            <a:off x="2123366" y="3132385"/>
            <a:ext cx="497607" cy="22837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Rak pilkoppling 22"/>
          <p:cNvCxnSpPr/>
          <p:nvPr/>
        </p:nvCxnSpPr>
        <p:spPr>
          <a:xfrm flipV="1">
            <a:off x="2123366" y="3866396"/>
            <a:ext cx="497607" cy="68607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Rak pilkoppling 24"/>
          <p:cNvCxnSpPr>
            <a:cxnSpLocks/>
            <a:stCxn id="4" idx="3"/>
            <a:endCxn id="11" idx="1"/>
          </p:cNvCxnSpPr>
          <p:nvPr/>
        </p:nvCxnSpPr>
        <p:spPr>
          <a:xfrm flipV="1">
            <a:off x="7283648" y="2054584"/>
            <a:ext cx="919891" cy="22205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Rak pilkoppling 28"/>
          <p:cNvCxnSpPr>
            <a:cxnSpLocks/>
            <a:stCxn id="4" idx="3"/>
            <a:endCxn id="12" idx="1"/>
          </p:cNvCxnSpPr>
          <p:nvPr/>
        </p:nvCxnSpPr>
        <p:spPr>
          <a:xfrm>
            <a:off x="7283648" y="2276642"/>
            <a:ext cx="919891" cy="65030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 name="textruta 7">
            <a:extLst>
              <a:ext uri="{FF2B5EF4-FFF2-40B4-BE49-F238E27FC236}">
                <a16:creationId xmlns:a16="http://schemas.microsoft.com/office/drawing/2014/main" id="{CEE6FCA9-D0BA-6D87-7F52-2810B2138E1D}"/>
              </a:ext>
            </a:extLst>
          </p:cNvPr>
          <p:cNvSpPr txBox="1"/>
          <p:nvPr/>
        </p:nvSpPr>
        <p:spPr>
          <a:xfrm>
            <a:off x="4987636" y="4610092"/>
            <a:ext cx="2240442" cy="923330"/>
          </a:xfrm>
          <a:prstGeom prst="rect">
            <a:avLst/>
          </a:prstGeom>
          <a:noFill/>
          <a:ln w="3175">
            <a:solidFill>
              <a:schemeClr val="tx1"/>
            </a:solidFill>
          </a:ln>
        </p:spPr>
        <p:txBody>
          <a:bodyPr wrap="square" lIns="91440" tIns="45720" rIns="91440" bIns="45720" rtlCol="0" anchor="t">
            <a:spAutoFit/>
          </a:bodyPr>
          <a:lstStyle/>
          <a:p>
            <a:r>
              <a:rPr lang="sv-SE"/>
              <a:t>Inspektörer som har kontakt med och kontrollerar företag</a:t>
            </a:r>
            <a:endParaRPr lang="sv-SE">
              <a:cs typeface="Calibri"/>
            </a:endParaRPr>
          </a:p>
        </p:txBody>
      </p:sp>
      <p:sp>
        <p:nvSpPr>
          <p:cNvPr id="4" name="textruta 7">
            <a:extLst>
              <a:ext uri="{FF2B5EF4-FFF2-40B4-BE49-F238E27FC236}">
                <a16:creationId xmlns:a16="http://schemas.microsoft.com/office/drawing/2014/main" id="{60510559-36D2-4AC1-D3DE-30F8E23A8D80}"/>
              </a:ext>
            </a:extLst>
          </p:cNvPr>
          <p:cNvSpPr txBox="1"/>
          <p:nvPr/>
        </p:nvSpPr>
        <p:spPr>
          <a:xfrm>
            <a:off x="5146572" y="1814977"/>
            <a:ext cx="2137076" cy="923330"/>
          </a:xfrm>
          <a:prstGeom prst="rect">
            <a:avLst/>
          </a:prstGeom>
          <a:noFill/>
          <a:ln w="3175">
            <a:solidFill>
              <a:schemeClr val="tx1"/>
            </a:solidFill>
          </a:ln>
        </p:spPr>
        <p:txBody>
          <a:bodyPr wrap="square" lIns="91440" tIns="45720" rIns="91440" bIns="45720" rtlCol="0" anchor="t">
            <a:spAutoFit/>
          </a:bodyPr>
          <a:lstStyle/>
          <a:p>
            <a:r>
              <a:rPr lang="sv-SE"/>
              <a:t>Digitaliserings-</a:t>
            </a:r>
          </a:p>
          <a:p>
            <a:r>
              <a:rPr lang="sv-SE"/>
              <a:t>medarbetare som inför e-tjänsten</a:t>
            </a:r>
            <a:endParaRPr lang="sv-SE">
              <a:cs typeface="Calibri"/>
            </a:endParaRPr>
          </a:p>
        </p:txBody>
      </p:sp>
      <p:cxnSp>
        <p:nvCxnSpPr>
          <p:cNvPr id="13" name="Rak pilkoppling 15">
            <a:extLst>
              <a:ext uri="{FF2B5EF4-FFF2-40B4-BE49-F238E27FC236}">
                <a16:creationId xmlns:a16="http://schemas.microsoft.com/office/drawing/2014/main" id="{7F7E52BE-C8F5-3647-5186-A5DBC2D257D9}"/>
              </a:ext>
            </a:extLst>
          </p:cNvPr>
          <p:cNvCxnSpPr>
            <a:cxnSpLocks/>
          </p:cNvCxnSpPr>
          <p:nvPr/>
        </p:nvCxnSpPr>
        <p:spPr>
          <a:xfrm>
            <a:off x="5237843" y="3963419"/>
            <a:ext cx="288892" cy="62996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Ellips 17"/>
          <p:cNvSpPr/>
          <p:nvPr/>
        </p:nvSpPr>
        <p:spPr>
          <a:xfrm>
            <a:off x="7581247" y="1507238"/>
            <a:ext cx="4657257" cy="1906200"/>
          </a:xfrm>
          <a:prstGeom prst="ellipse">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0" name="Rektangulär bildtext 19"/>
          <p:cNvSpPr/>
          <p:nvPr/>
        </p:nvSpPr>
        <p:spPr>
          <a:xfrm>
            <a:off x="9956801" y="3493942"/>
            <a:ext cx="1951664" cy="865622"/>
          </a:xfrm>
          <a:prstGeom prst="wedgeRectCallout">
            <a:avLst>
              <a:gd name="adj1" fmla="val -27764"/>
              <a:gd name="adj2" fmla="val -75485"/>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sv-SE" sz="1100" i="1"/>
              <a:t>Vi har med de som ska realisera lösningen som nyckelmedlemmar i projektet – för att få deras återkoppling och engagemang </a:t>
            </a:r>
          </a:p>
        </p:txBody>
      </p:sp>
      <p:sp>
        <p:nvSpPr>
          <p:cNvPr id="22" name="Rektangulär bildtext 21"/>
          <p:cNvSpPr/>
          <p:nvPr/>
        </p:nvSpPr>
        <p:spPr>
          <a:xfrm>
            <a:off x="5789061" y="3493943"/>
            <a:ext cx="2065652" cy="865622"/>
          </a:xfrm>
          <a:prstGeom prst="wedgeRectCallout">
            <a:avLst>
              <a:gd name="adj1" fmla="val -45358"/>
              <a:gd name="adj2" fmla="val -14123"/>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sv-SE" sz="1100" i="1"/>
              <a:t>Vi har med  både digitaliserings-medarbetare och inspektör och kopplar ihop dessa</a:t>
            </a:r>
            <a:endParaRPr lang="en-US" sz="1100"/>
          </a:p>
        </p:txBody>
      </p:sp>
      <p:sp>
        <p:nvSpPr>
          <p:cNvPr id="24" name="Rektangulär bildtext 23"/>
          <p:cNvSpPr/>
          <p:nvPr/>
        </p:nvSpPr>
        <p:spPr>
          <a:xfrm>
            <a:off x="2716520" y="2165613"/>
            <a:ext cx="1989917" cy="757555"/>
          </a:xfrm>
          <a:prstGeom prst="wedgeRectCallout">
            <a:avLst>
              <a:gd name="adj1" fmla="val 15472"/>
              <a:gd name="adj2" fmla="val 87296"/>
            </a:avLst>
          </a:prstGeom>
          <a:solidFill>
            <a:srgbClr val="FF99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sz="1100" i="1"/>
              <a:t>Vi jobbar hårt med att stärka kommunernas samarbete och förhandlingssituation</a:t>
            </a:r>
            <a:endParaRPr lang="en-US" sz="1100"/>
          </a:p>
        </p:txBody>
      </p:sp>
      <p:sp>
        <p:nvSpPr>
          <p:cNvPr id="26" name="Rektangulär bildtext 5">
            <a:extLst>
              <a:ext uri="{FF2B5EF4-FFF2-40B4-BE49-F238E27FC236}">
                <a16:creationId xmlns:a16="http://schemas.microsoft.com/office/drawing/2014/main" id="{4C36C71F-5861-3844-5141-557958061CF0}"/>
              </a:ext>
            </a:extLst>
          </p:cNvPr>
          <p:cNvSpPr/>
          <p:nvPr/>
        </p:nvSpPr>
        <p:spPr>
          <a:xfrm>
            <a:off x="10758653" y="5446659"/>
            <a:ext cx="1380182" cy="571372"/>
          </a:xfrm>
          <a:prstGeom prst="wedgeRectCallout">
            <a:avLst>
              <a:gd name="adj1" fmla="val -51374"/>
              <a:gd name="adj2" fmla="val -73572"/>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sv-SE" sz="1100" i="1"/>
              <a:t>Vi har gjort flertalet användartester</a:t>
            </a:r>
            <a:endParaRPr lang="sv-SE" sz="1100" i="1">
              <a:cs typeface="Calibri"/>
            </a:endParaRPr>
          </a:p>
        </p:txBody>
      </p:sp>
    </p:spTree>
    <p:extLst>
      <p:ext uri="{BB962C8B-B14F-4D97-AF65-F5344CB8AC3E}">
        <p14:creationId xmlns:p14="http://schemas.microsoft.com/office/powerpoint/2010/main" val="3823095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0" grpId="0" animBg="1"/>
      <p:bldP spid="22" grpId="0" animBg="1"/>
      <p:bldP spid="24" grpId="0" animBg="1"/>
      <p:bldP spid="2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p:cNvSpPr>
            <a:spLocks noGrp="1"/>
          </p:cNvSpPr>
          <p:nvPr>
            <p:ph sz="quarter" idx="16"/>
          </p:nvPr>
        </p:nvSpPr>
        <p:spPr>
          <a:xfrm>
            <a:off x="4510141" y="1454904"/>
            <a:ext cx="7599122" cy="4741189"/>
          </a:xfrm>
        </p:spPr>
        <p:txBody>
          <a:bodyPr vert="horz" lIns="0" tIns="0" rIns="0" bIns="0" rtlCol="0" anchor="ctr">
            <a:noAutofit/>
          </a:bodyPr>
          <a:lstStyle/>
          <a:p>
            <a:pPr lvl="1" indent="-269875"/>
            <a:r>
              <a:rPr lang="sv-SE" sz="2200">
                <a:ea typeface="+mn-lt"/>
                <a:cs typeface="Calibri"/>
              </a:rPr>
              <a:t>E-tjänsten är frivillig för kommuner att införa</a:t>
            </a:r>
          </a:p>
          <a:p>
            <a:pPr marL="893445" lvl="2" indent="-269875"/>
            <a:r>
              <a:rPr lang="sv-SE" sz="2000">
                <a:ea typeface="+mn-lt"/>
                <a:cs typeface="Calibri"/>
              </a:rPr>
              <a:t>Att införa e-tjänsten kostar dessutom pengar och resurser för kommuner</a:t>
            </a:r>
          </a:p>
          <a:p>
            <a:pPr marL="893445" lvl="2" indent="-269875"/>
            <a:endParaRPr lang="sv-SE" sz="2200">
              <a:ea typeface="+mn-lt"/>
              <a:cs typeface="Calibri"/>
            </a:endParaRPr>
          </a:p>
          <a:p>
            <a:pPr lvl="1" indent="-269875"/>
            <a:r>
              <a:rPr lang="sv-SE" sz="2200">
                <a:ea typeface="+mn-lt"/>
                <a:cs typeface="Calibri"/>
              </a:rPr>
              <a:t>Kommuner i Sverige har väldigt olika förutsättningar och digital mognad</a:t>
            </a:r>
          </a:p>
          <a:p>
            <a:pPr marL="893445" lvl="2" indent="-269875"/>
            <a:r>
              <a:rPr lang="sv-SE" sz="2000">
                <a:ea typeface="+mn-lt"/>
                <a:cs typeface="Calibri"/>
              </a:rPr>
              <a:t>Svårt komma överens och hitta lagom nivå på specifikationer </a:t>
            </a:r>
          </a:p>
          <a:p>
            <a:pPr lvl="1" indent="-269875"/>
            <a:endParaRPr lang="sv-SE" sz="2200">
              <a:ea typeface="+mn-lt"/>
              <a:cs typeface="Calibri"/>
            </a:endParaRPr>
          </a:p>
          <a:p>
            <a:pPr lvl="1" indent="-269875"/>
            <a:r>
              <a:rPr lang="sv-SE" sz="2200">
                <a:ea typeface="+mn-lt"/>
                <a:cs typeface="Calibri"/>
              </a:rPr>
              <a:t>Vi tar fram specifikationer för e-tjänst, inte e-tjänsten</a:t>
            </a:r>
          </a:p>
          <a:p>
            <a:pPr marL="893445" lvl="2" indent="-269875"/>
            <a:r>
              <a:rPr lang="sv-SE" sz="2000">
                <a:ea typeface="+mn-lt"/>
                <a:cs typeface="Calibri"/>
              </a:rPr>
              <a:t>Slutprodukten är inte Livsmedelsverkets produkt utan </a:t>
            </a:r>
            <a:r>
              <a:rPr lang="sv-SE" sz="2000" i="1">
                <a:ea typeface="+mn-lt"/>
                <a:cs typeface="Calibri"/>
              </a:rPr>
              <a:t>produkter som leverantörer bygger på kommuners beställning </a:t>
            </a:r>
          </a:p>
          <a:p>
            <a:pPr lvl="1" indent="-269875"/>
            <a:endParaRPr lang="sv-SE" sz="2200">
              <a:ea typeface="+mn-lt"/>
              <a:cs typeface="Calibri"/>
            </a:endParaRPr>
          </a:p>
          <a:p>
            <a:pPr lvl="1" indent="-269875"/>
            <a:r>
              <a:rPr lang="sv-SE" sz="2200">
                <a:ea typeface="+mn-lt"/>
                <a:cs typeface="Calibri"/>
              </a:rPr>
              <a:t>Vi pratar mest med kommuner och leverantörer</a:t>
            </a:r>
          </a:p>
          <a:p>
            <a:pPr marL="893445" lvl="2" indent="-269875"/>
            <a:r>
              <a:rPr lang="sv-SE" sz="2000">
                <a:ea typeface="+mn-lt"/>
                <a:cs typeface="Calibri"/>
              </a:rPr>
              <a:t>Slutanvändaren är livsmedelsföretagare </a:t>
            </a:r>
            <a:endParaRPr lang="sv-SE" sz="2000">
              <a:cs typeface="Calibri"/>
            </a:endParaRPr>
          </a:p>
        </p:txBody>
      </p:sp>
      <p:sp>
        <p:nvSpPr>
          <p:cNvPr id="4" name="Rubrik 3"/>
          <p:cNvSpPr>
            <a:spLocks noGrp="1"/>
          </p:cNvSpPr>
          <p:nvPr>
            <p:ph type="title"/>
          </p:nvPr>
        </p:nvSpPr>
        <p:spPr>
          <a:xfrm>
            <a:off x="4508937" y="84084"/>
            <a:ext cx="7680131" cy="1040524"/>
          </a:xfrm>
        </p:spPr>
        <p:txBody>
          <a:bodyPr>
            <a:normAutofit/>
          </a:bodyPr>
          <a:lstStyle/>
          <a:p>
            <a:r>
              <a:rPr lang="sv-SE" sz="2800">
                <a:latin typeface="Calibri"/>
                <a:cs typeface="Calibri"/>
              </a:rPr>
              <a:t>Men det finns utmaningar...</a:t>
            </a:r>
            <a:endParaRPr lang="en-US"/>
          </a:p>
        </p:txBody>
      </p:sp>
      <p:pic>
        <p:nvPicPr>
          <p:cNvPr id="7" name="Picture 7">
            <a:extLst>
              <a:ext uri="{FF2B5EF4-FFF2-40B4-BE49-F238E27FC236}">
                <a16:creationId xmlns:a16="http://schemas.microsoft.com/office/drawing/2014/main" id="{D6E9357E-D57D-DB90-4F99-6028C753A881}"/>
              </a:ext>
            </a:extLst>
          </p:cNvPr>
          <p:cNvPicPr>
            <a:picLocks noGrp="1" noChangeAspect="1"/>
          </p:cNvPicPr>
          <p:nvPr>
            <p:ph type="pic" sz="quarter" idx="14"/>
          </p:nvPr>
        </p:nvPicPr>
        <p:blipFill rotWithShape="1">
          <a:blip r:embed="rId3"/>
          <a:srcRect l="3747" r="3747"/>
          <a:stretch/>
        </p:blipFill>
        <p:spPr/>
      </p:pic>
    </p:spTree>
    <p:extLst>
      <p:ext uri="{BB962C8B-B14F-4D97-AF65-F5344CB8AC3E}">
        <p14:creationId xmlns:p14="http://schemas.microsoft.com/office/powerpoint/2010/main" val="5733664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p:cNvSpPr>
            <a:spLocks noGrp="1"/>
          </p:cNvSpPr>
          <p:nvPr>
            <p:ph sz="quarter" idx="16"/>
          </p:nvPr>
        </p:nvSpPr>
        <p:spPr>
          <a:xfrm>
            <a:off x="4539829" y="1781475"/>
            <a:ext cx="7599122" cy="4741189"/>
          </a:xfrm>
        </p:spPr>
        <p:txBody>
          <a:bodyPr vert="horz" lIns="0" tIns="0" rIns="0" bIns="0" rtlCol="0" anchor="ctr">
            <a:noAutofit/>
          </a:bodyPr>
          <a:lstStyle/>
          <a:p>
            <a:pPr lvl="1" indent="-269875"/>
            <a:endParaRPr lang="sv-SE" sz="2200">
              <a:cs typeface="Calibri"/>
            </a:endParaRPr>
          </a:p>
          <a:p>
            <a:pPr lvl="1" indent="-269875"/>
            <a:r>
              <a:rPr lang="sv-SE" sz="2200" dirty="0">
                <a:cs typeface="Calibri"/>
              </a:rPr>
              <a:t>Unikt arbetssätt som bygger på frivillighet</a:t>
            </a:r>
          </a:p>
          <a:p>
            <a:pPr marL="893445" lvl="2" indent="-269875"/>
            <a:r>
              <a:rPr lang="sv-SE" sz="2000" dirty="0">
                <a:cs typeface="Calibri"/>
              </a:rPr>
              <a:t>Vi "bara" föreslår och lyssnar på alla</a:t>
            </a:r>
          </a:p>
          <a:p>
            <a:pPr lvl="1" indent="-269875"/>
            <a:r>
              <a:rPr lang="sv-SE" sz="2200" dirty="0">
                <a:ea typeface="+mn-lt"/>
                <a:cs typeface="+mn-lt"/>
              </a:rPr>
              <a:t>Samverkansprojekt</a:t>
            </a:r>
          </a:p>
          <a:p>
            <a:pPr marL="893445" lvl="2" indent="-269875"/>
            <a:r>
              <a:rPr lang="sv-SE" sz="2000" dirty="0">
                <a:ea typeface="+mn-lt"/>
                <a:cs typeface="+mn-lt"/>
              </a:rPr>
              <a:t>Transparens och dokumentation av alla beslut kontinuerligt</a:t>
            </a:r>
          </a:p>
          <a:p>
            <a:pPr marL="893445" lvl="2" indent="-269875"/>
            <a:r>
              <a:rPr lang="sv-SE" sz="2000" dirty="0">
                <a:ea typeface="+mn-lt"/>
                <a:cs typeface="+mn-lt"/>
              </a:rPr>
              <a:t>Mycket kommunikation och inkludering av nya kommuner</a:t>
            </a:r>
            <a:endParaRPr lang="sv-SE" sz="2200" dirty="0">
              <a:cs typeface="Calibri"/>
            </a:endParaRPr>
          </a:p>
          <a:p>
            <a:pPr lvl="1" indent="-269875"/>
            <a:endParaRPr lang="sv-SE" sz="2200">
              <a:cs typeface="Calibri"/>
            </a:endParaRPr>
          </a:p>
          <a:p>
            <a:pPr marL="269875" lvl="1" indent="0">
              <a:buNone/>
            </a:pPr>
            <a:endParaRPr lang="sv-SE" sz="2200">
              <a:cs typeface="Calibri"/>
            </a:endParaRPr>
          </a:p>
          <a:p>
            <a:pPr lvl="1" indent="-269875"/>
            <a:endParaRPr lang="sv-SE" sz="2200">
              <a:cs typeface="Calibri"/>
            </a:endParaRPr>
          </a:p>
        </p:txBody>
      </p:sp>
      <p:sp>
        <p:nvSpPr>
          <p:cNvPr id="4" name="Rubrik 3"/>
          <p:cNvSpPr>
            <a:spLocks noGrp="1"/>
          </p:cNvSpPr>
          <p:nvPr>
            <p:ph type="title"/>
          </p:nvPr>
        </p:nvSpPr>
        <p:spPr>
          <a:xfrm>
            <a:off x="4508937" y="84084"/>
            <a:ext cx="7680131" cy="1040524"/>
          </a:xfrm>
        </p:spPr>
        <p:txBody>
          <a:bodyPr>
            <a:normAutofit/>
          </a:bodyPr>
          <a:lstStyle/>
          <a:p>
            <a:r>
              <a:rPr lang="sv-SE" sz="2800">
                <a:latin typeface="Calibri"/>
                <a:cs typeface="Calibri"/>
              </a:rPr>
              <a:t>Arbetssätt - Förändringsledning</a:t>
            </a:r>
          </a:p>
        </p:txBody>
      </p:sp>
      <p:pic>
        <p:nvPicPr>
          <p:cNvPr id="6" name="Picture 7">
            <a:extLst>
              <a:ext uri="{FF2B5EF4-FFF2-40B4-BE49-F238E27FC236}">
                <a16:creationId xmlns:a16="http://schemas.microsoft.com/office/drawing/2014/main" id="{79D6DB55-7C19-958C-FD37-C2D26D2FAF31}"/>
              </a:ext>
            </a:extLst>
          </p:cNvPr>
          <p:cNvPicPr>
            <a:picLocks noGrp="1" noChangeAspect="1"/>
          </p:cNvPicPr>
          <p:nvPr>
            <p:ph type="pic" sz="quarter" idx="14"/>
          </p:nvPr>
        </p:nvPicPr>
        <p:blipFill rotWithShape="1">
          <a:blip r:embed="rId3"/>
          <a:srcRect l="11179" r="11179"/>
          <a:stretch/>
        </p:blipFill>
        <p:spPr/>
      </p:pic>
    </p:spTree>
    <p:extLst>
      <p:ext uri="{BB962C8B-B14F-4D97-AF65-F5344CB8AC3E}">
        <p14:creationId xmlns:p14="http://schemas.microsoft.com/office/powerpoint/2010/main" val="29731497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9" descr="Medical corridor blurred">
            <a:extLst>
              <a:ext uri="{FF2B5EF4-FFF2-40B4-BE49-F238E27FC236}">
                <a16:creationId xmlns:a16="http://schemas.microsoft.com/office/drawing/2014/main" id="{C947FE8A-BF43-408E-8F29-0471ECF75A47}"/>
              </a:ext>
            </a:extLst>
          </p:cNvPr>
          <p:cNvPicPr>
            <a:picLocks noChangeAspect="1"/>
          </p:cNvPicPr>
          <p:nvPr/>
        </p:nvPicPr>
        <p:blipFill rotWithShape="1">
          <a:blip r:embed="rId3"/>
          <a:srcRect l="29" t="15884" r="-29" b="34"/>
          <a:stretch/>
        </p:blipFill>
        <p:spPr>
          <a:xfrm>
            <a:off x="-147" y="-81"/>
            <a:ext cx="12199354" cy="6865861"/>
          </a:xfrm>
          <a:prstGeom prst="rect">
            <a:avLst/>
          </a:prstGeom>
        </p:spPr>
      </p:pic>
      <p:sp>
        <p:nvSpPr>
          <p:cNvPr id="2" name="Content Placeholder 1">
            <a:extLst>
              <a:ext uri="{FF2B5EF4-FFF2-40B4-BE49-F238E27FC236}">
                <a16:creationId xmlns:a16="http://schemas.microsoft.com/office/drawing/2014/main" id="{B7263347-11A1-4485-A313-E36B3E629E46}"/>
              </a:ext>
            </a:extLst>
          </p:cNvPr>
          <p:cNvSpPr>
            <a:spLocks noGrp="1"/>
          </p:cNvSpPr>
          <p:nvPr>
            <p:ph type="subTitle" idx="1"/>
          </p:nvPr>
        </p:nvSpPr>
        <p:spPr>
          <a:xfrm>
            <a:off x="1884370" y="4322751"/>
            <a:ext cx="10025289" cy="2447017"/>
          </a:xfrm>
        </p:spPr>
        <p:txBody>
          <a:bodyPr vert="horz" lIns="0" tIns="0" rIns="0" bIns="0" rtlCol="0" anchor="t">
            <a:normAutofit/>
          </a:bodyPr>
          <a:lstStyle/>
          <a:p>
            <a:pPr marL="0" indent="0" algn="r">
              <a:spcAft>
                <a:spcPts val="476"/>
              </a:spcAft>
              <a:buNone/>
            </a:pPr>
            <a:r>
              <a:rPr lang="en-US" sz="5800">
                <a:solidFill>
                  <a:srgbClr val="1B1B1B"/>
                </a:solidFill>
                <a:cs typeface="Calibri"/>
              </a:rPr>
              <a:t>Vad </a:t>
            </a:r>
            <a:r>
              <a:rPr lang="en-US" sz="5800" err="1">
                <a:solidFill>
                  <a:srgbClr val="1B1B1B"/>
                </a:solidFill>
                <a:cs typeface="Calibri"/>
              </a:rPr>
              <a:t>kan</a:t>
            </a:r>
            <a:r>
              <a:rPr lang="en-US" sz="5800">
                <a:solidFill>
                  <a:srgbClr val="1B1B1B"/>
                </a:solidFill>
                <a:cs typeface="Calibri"/>
              </a:rPr>
              <a:t> man </a:t>
            </a:r>
            <a:r>
              <a:rPr lang="en-US" sz="5800" err="1">
                <a:solidFill>
                  <a:srgbClr val="1B1B1B"/>
                </a:solidFill>
                <a:cs typeface="Calibri"/>
              </a:rPr>
              <a:t>göra</a:t>
            </a:r>
            <a:r>
              <a:rPr lang="en-US" sz="5800">
                <a:solidFill>
                  <a:srgbClr val="1B1B1B"/>
                </a:solidFill>
                <a:cs typeface="Calibri"/>
              </a:rPr>
              <a:t> </a:t>
            </a:r>
            <a:r>
              <a:rPr lang="en-US" sz="5800" err="1">
                <a:solidFill>
                  <a:srgbClr val="1B1B1B"/>
                </a:solidFill>
                <a:cs typeface="Calibri"/>
              </a:rPr>
              <a:t>i</a:t>
            </a:r>
            <a:r>
              <a:rPr lang="en-US" sz="5800">
                <a:solidFill>
                  <a:srgbClr val="1B1B1B"/>
                </a:solidFill>
                <a:cs typeface="Calibri"/>
              </a:rPr>
              <a:t> </a:t>
            </a:r>
            <a:r>
              <a:rPr lang="en-US" sz="5800" err="1">
                <a:solidFill>
                  <a:srgbClr val="1B1B1B"/>
                </a:solidFill>
                <a:cs typeface="Calibri"/>
              </a:rPr>
              <a:t>tjänsten</a:t>
            </a:r>
            <a:r>
              <a:rPr lang="en-US" sz="5800">
                <a:solidFill>
                  <a:srgbClr val="1B1B1B"/>
                </a:solidFill>
                <a:cs typeface="Calibri"/>
              </a:rPr>
              <a:t>? </a:t>
            </a:r>
          </a:p>
        </p:txBody>
      </p:sp>
    </p:spTree>
    <p:extLst>
      <p:ext uri="{BB962C8B-B14F-4D97-AF65-F5344CB8AC3E}">
        <p14:creationId xmlns:p14="http://schemas.microsoft.com/office/powerpoint/2010/main" val="19112326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Flowchart: Magnetic Disk 13">
            <a:extLst>
              <a:ext uri="{FF2B5EF4-FFF2-40B4-BE49-F238E27FC236}">
                <a16:creationId xmlns:a16="http://schemas.microsoft.com/office/drawing/2014/main" id="{0E6484C4-40D4-42E3-8E2F-A8438827455E}"/>
              </a:ext>
            </a:extLst>
          </p:cNvPr>
          <p:cNvSpPr/>
          <p:nvPr/>
        </p:nvSpPr>
        <p:spPr>
          <a:xfrm>
            <a:off x="6222456" y="5820947"/>
            <a:ext cx="2273362" cy="519814"/>
          </a:xfrm>
          <a:prstGeom prst="flowChartMagneticDisk">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400"/>
              <a:t>KOMMUN</a:t>
            </a:r>
          </a:p>
        </p:txBody>
      </p:sp>
      <p:sp>
        <p:nvSpPr>
          <p:cNvPr id="15" name="Arrow: Down 14">
            <a:extLst>
              <a:ext uri="{FF2B5EF4-FFF2-40B4-BE49-F238E27FC236}">
                <a16:creationId xmlns:a16="http://schemas.microsoft.com/office/drawing/2014/main" id="{EAF9FFFF-596A-4888-B15E-1C8208D61A61}"/>
              </a:ext>
            </a:extLst>
          </p:cNvPr>
          <p:cNvSpPr/>
          <p:nvPr/>
        </p:nvSpPr>
        <p:spPr>
          <a:xfrm>
            <a:off x="6926644" y="1230041"/>
            <a:ext cx="864986" cy="4669277"/>
          </a:xfrm>
          <a:prstGeom prst="downArrow">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3" name="Flowchart: Magnetic Disk 22">
            <a:extLst>
              <a:ext uri="{FF2B5EF4-FFF2-40B4-BE49-F238E27FC236}">
                <a16:creationId xmlns:a16="http://schemas.microsoft.com/office/drawing/2014/main" id="{BF8C192F-4BE1-4FB0-90EE-10072E544662}"/>
              </a:ext>
            </a:extLst>
          </p:cNvPr>
          <p:cNvSpPr/>
          <p:nvPr/>
        </p:nvSpPr>
        <p:spPr>
          <a:xfrm>
            <a:off x="6222456" y="4881284"/>
            <a:ext cx="2273362" cy="519814"/>
          </a:xfrm>
          <a:prstGeom prst="flowChartMagneticDisk">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400"/>
              <a:t>TEKNISKA SPECIFIKATIONER</a:t>
            </a:r>
          </a:p>
        </p:txBody>
      </p:sp>
      <p:sp>
        <p:nvSpPr>
          <p:cNvPr id="22" name="Flowchart: Magnetic Disk 21">
            <a:extLst>
              <a:ext uri="{FF2B5EF4-FFF2-40B4-BE49-F238E27FC236}">
                <a16:creationId xmlns:a16="http://schemas.microsoft.com/office/drawing/2014/main" id="{6BD7FA4D-A519-410A-9222-0D01611FA6A1}"/>
              </a:ext>
            </a:extLst>
          </p:cNvPr>
          <p:cNvSpPr/>
          <p:nvPr/>
        </p:nvSpPr>
        <p:spPr>
          <a:xfrm>
            <a:off x="6222456" y="4475091"/>
            <a:ext cx="2273362" cy="519814"/>
          </a:xfrm>
          <a:prstGeom prst="flowChartMagneticDisk">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400"/>
              <a:t>INFORMATIONSMODELL</a:t>
            </a:r>
          </a:p>
        </p:txBody>
      </p:sp>
      <p:sp>
        <p:nvSpPr>
          <p:cNvPr id="24" name="Flowchart: Magnetic Disk 23">
            <a:extLst>
              <a:ext uri="{FF2B5EF4-FFF2-40B4-BE49-F238E27FC236}">
                <a16:creationId xmlns:a16="http://schemas.microsoft.com/office/drawing/2014/main" id="{EE944F7B-E2D7-4849-A8D5-9123C9E991F5}"/>
              </a:ext>
            </a:extLst>
          </p:cNvPr>
          <p:cNvSpPr/>
          <p:nvPr/>
        </p:nvSpPr>
        <p:spPr>
          <a:xfrm>
            <a:off x="6222456" y="4078398"/>
            <a:ext cx="2273362" cy="519814"/>
          </a:xfrm>
          <a:prstGeom prst="flowChartMagneticDisk">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400"/>
              <a:t>BESLUTSMODELLER</a:t>
            </a:r>
          </a:p>
        </p:txBody>
      </p:sp>
      <p:sp>
        <p:nvSpPr>
          <p:cNvPr id="21" name="Flowchart: Magnetic Disk 20">
            <a:extLst>
              <a:ext uri="{FF2B5EF4-FFF2-40B4-BE49-F238E27FC236}">
                <a16:creationId xmlns:a16="http://schemas.microsoft.com/office/drawing/2014/main" id="{DF4A35DD-084F-42C2-BF04-1F4180156704}"/>
              </a:ext>
            </a:extLst>
          </p:cNvPr>
          <p:cNvSpPr/>
          <p:nvPr/>
        </p:nvSpPr>
        <p:spPr>
          <a:xfrm>
            <a:off x="6222456" y="3672205"/>
            <a:ext cx="2273362" cy="519814"/>
          </a:xfrm>
          <a:prstGeom prst="flowChartMagneticDisk">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400"/>
              <a:t>DIGITALA TJÄNSTER</a:t>
            </a:r>
          </a:p>
        </p:txBody>
      </p:sp>
      <p:sp>
        <p:nvSpPr>
          <p:cNvPr id="13" name="Flowchart: Magnetic Disk 12">
            <a:extLst>
              <a:ext uri="{FF2B5EF4-FFF2-40B4-BE49-F238E27FC236}">
                <a16:creationId xmlns:a16="http://schemas.microsoft.com/office/drawing/2014/main" id="{5D58582C-BE8D-4E55-B3E2-014302EDC75C}"/>
              </a:ext>
            </a:extLst>
          </p:cNvPr>
          <p:cNvSpPr/>
          <p:nvPr/>
        </p:nvSpPr>
        <p:spPr>
          <a:xfrm>
            <a:off x="1313232" y="5350221"/>
            <a:ext cx="1994170" cy="907102"/>
          </a:xfrm>
          <a:prstGeom prst="flowChartMagneticDisk">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a:t>KOMMUN</a:t>
            </a:r>
          </a:p>
        </p:txBody>
      </p:sp>
      <p:sp>
        <p:nvSpPr>
          <p:cNvPr id="12" name="Arrow: Down 11">
            <a:extLst>
              <a:ext uri="{FF2B5EF4-FFF2-40B4-BE49-F238E27FC236}">
                <a16:creationId xmlns:a16="http://schemas.microsoft.com/office/drawing/2014/main" id="{1E679CEA-8292-4922-8859-ADE68438D277}"/>
              </a:ext>
            </a:extLst>
          </p:cNvPr>
          <p:cNvSpPr/>
          <p:nvPr/>
        </p:nvSpPr>
        <p:spPr>
          <a:xfrm>
            <a:off x="1930938" y="1259125"/>
            <a:ext cx="758757" cy="4289898"/>
          </a:xfrm>
          <a:prstGeom prst="downArrow">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 name="Flowchart: Magnetic Disk 10">
            <a:extLst>
              <a:ext uri="{FF2B5EF4-FFF2-40B4-BE49-F238E27FC236}">
                <a16:creationId xmlns:a16="http://schemas.microsoft.com/office/drawing/2014/main" id="{A404F2CF-CCAD-4B67-BA0E-4F4557C18B2C}"/>
              </a:ext>
            </a:extLst>
          </p:cNvPr>
          <p:cNvSpPr/>
          <p:nvPr/>
        </p:nvSpPr>
        <p:spPr>
          <a:xfrm>
            <a:off x="1313232" y="4022392"/>
            <a:ext cx="1994170" cy="907102"/>
          </a:xfrm>
          <a:prstGeom prst="flowChartMagneticDisk">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a:t>VÄGLEDNING</a:t>
            </a:r>
          </a:p>
        </p:txBody>
      </p:sp>
      <p:sp>
        <p:nvSpPr>
          <p:cNvPr id="10" name="Flowchart: Magnetic Disk 9">
            <a:extLst>
              <a:ext uri="{FF2B5EF4-FFF2-40B4-BE49-F238E27FC236}">
                <a16:creationId xmlns:a16="http://schemas.microsoft.com/office/drawing/2014/main" id="{85E29FC2-9894-4321-9E04-A2B229B06165}"/>
              </a:ext>
            </a:extLst>
          </p:cNvPr>
          <p:cNvSpPr/>
          <p:nvPr/>
        </p:nvSpPr>
        <p:spPr>
          <a:xfrm>
            <a:off x="1313232" y="3187940"/>
            <a:ext cx="1994170" cy="907102"/>
          </a:xfrm>
          <a:prstGeom prst="flowChartMagneticDisk">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a:t>FÖRESKRIFTER</a:t>
            </a:r>
          </a:p>
        </p:txBody>
      </p:sp>
      <p:sp>
        <p:nvSpPr>
          <p:cNvPr id="9" name="Flowchart: Magnetic Disk 8">
            <a:extLst>
              <a:ext uri="{FF2B5EF4-FFF2-40B4-BE49-F238E27FC236}">
                <a16:creationId xmlns:a16="http://schemas.microsoft.com/office/drawing/2014/main" id="{13FB5B9D-1764-454B-B9BB-48AF6E3EF6B1}"/>
              </a:ext>
            </a:extLst>
          </p:cNvPr>
          <p:cNvSpPr/>
          <p:nvPr/>
        </p:nvSpPr>
        <p:spPr>
          <a:xfrm>
            <a:off x="1313232" y="2353488"/>
            <a:ext cx="1994170" cy="907102"/>
          </a:xfrm>
          <a:prstGeom prst="flowChartMagneticDisk">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a:t>NATIONELL RÄTT</a:t>
            </a:r>
          </a:p>
        </p:txBody>
      </p:sp>
      <p:sp>
        <p:nvSpPr>
          <p:cNvPr id="5" name="Title 4">
            <a:extLst>
              <a:ext uri="{FF2B5EF4-FFF2-40B4-BE49-F238E27FC236}">
                <a16:creationId xmlns:a16="http://schemas.microsoft.com/office/drawing/2014/main" id="{B7C0C677-F8EC-4462-A9FF-0BDBBBF329FB}"/>
              </a:ext>
            </a:extLst>
          </p:cNvPr>
          <p:cNvSpPr>
            <a:spLocks noGrp="1"/>
          </p:cNvSpPr>
          <p:nvPr>
            <p:ph type="title"/>
          </p:nvPr>
        </p:nvSpPr>
        <p:spPr>
          <a:xfrm>
            <a:off x="752262" y="531191"/>
            <a:ext cx="10940388" cy="621417"/>
          </a:xfrm>
        </p:spPr>
        <p:txBody>
          <a:bodyPr>
            <a:normAutofit fontScale="90000"/>
          </a:bodyPr>
          <a:lstStyle/>
          <a:p>
            <a:r>
              <a:rPr lang="sv-SE"/>
              <a:t>Ny föreskrift om riskklassning för livsmedelsföretagare</a:t>
            </a:r>
            <a:br>
              <a:rPr lang="sv-SE"/>
            </a:br>
            <a:r>
              <a:rPr lang="sv-SE" sz="3100" i="1"/>
              <a:t>Sektorsmyndighetens roll nu och i framtiden…</a:t>
            </a:r>
          </a:p>
        </p:txBody>
      </p:sp>
      <p:sp>
        <p:nvSpPr>
          <p:cNvPr id="8" name="Flowchart: Magnetic Disk 7">
            <a:extLst>
              <a:ext uri="{FF2B5EF4-FFF2-40B4-BE49-F238E27FC236}">
                <a16:creationId xmlns:a16="http://schemas.microsoft.com/office/drawing/2014/main" id="{2BD3DDC8-17C2-4417-A16A-EA21ABA67F92}"/>
              </a:ext>
            </a:extLst>
          </p:cNvPr>
          <p:cNvSpPr/>
          <p:nvPr/>
        </p:nvSpPr>
        <p:spPr>
          <a:xfrm>
            <a:off x="1313232" y="1519036"/>
            <a:ext cx="1994170" cy="907102"/>
          </a:xfrm>
          <a:prstGeom prst="flowChartMagneticDisk">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a:t>EU RÄTT</a:t>
            </a:r>
          </a:p>
        </p:txBody>
      </p:sp>
      <p:sp>
        <p:nvSpPr>
          <p:cNvPr id="16" name="Flowchart: Magnetic Disk 15">
            <a:extLst>
              <a:ext uri="{FF2B5EF4-FFF2-40B4-BE49-F238E27FC236}">
                <a16:creationId xmlns:a16="http://schemas.microsoft.com/office/drawing/2014/main" id="{4D753123-0BC4-4BB3-A190-73A1DEE8386C}"/>
              </a:ext>
            </a:extLst>
          </p:cNvPr>
          <p:cNvSpPr/>
          <p:nvPr/>
        </p:nvSpPr>
        <p:spPr>
          <a:xfrm>
            <a:off x="6222456" y="2651203"/>
            <a:ext cx="2273362" cy="519814"/>
          </a:xfrm>
          <a:prstGeom prst="flowChartMagneticDisk">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400"/>
              <a:t>VÄGLEDNING</a:t>
            </a:r>
          </a:p>
        </p:txBody>
      </p:sp>
      <p:sp>
        <p:nvSpPr>
          <p:cNvPr id="17" name="Flowchart: Magnetic Disk 16">
            <a:extLst>
              <a:ext uri="{FF2B5EF4-FFF2-40B4-BE49-F238E27FC236}">
                <a16:creationId xmlns:a16="http://schemas.microsoft.com/office/drawing/2014/main" id="{D7BB6DF5-3669-4255-B60F-8E29E60F10B6}"/>
              </a:ext>
            </a:extLst>
          </p:cNvPr>
          <p:cNvSpPr/>
          <p:nvPr/>
        </p:nvSpPr>
        <p:spPr>
          <a:xfrm>
            <a:off x="6222456" y="2244542"/>
            <a:ext cx="2273362" cy="519814"/>
          </a:xfrm>
          <a:prstGeom prst="flowChartMagneticDisk">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400"/>
              <a:t>FÖRESKRIFTER</a:t>
            </a:r>
          </a:p>
        </p:txBody>
      </p:sp>
      <p:sp>
        <p:nvSpPr>
          <p:cNvPr id="18" name="Flowchart: Magnetic Disk 17">
            <a:extLst>
              <a:ext uri="{FF2B5EF4-FFF2-40B4-BE49-F238E27FC236}">
                <a16:creationId xmlns:a16="http://schemas.microsoft.com/office/drawing/2014/main" id="{DB93FC01-338B-4C30-8624-ABC33D04162C}"/>
              </a:ext>
            </a:extLst>
          </p:cNvPr>
          <p:cNvSpPr/>
          <p:nvPr/>
        </p:nvSpPr>
        <p:spPr>
          <a:xfrm>
            <a:off x="6222457" y="1819520"/>
            <a:ext cx="2273362" cy="519814"/>
          </a:xfrm>
          <a:prstGeom prst="flowChartMagneticDisk">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400"/>
              <a:t>NATIONELL RÄTT</a:t>
            </a:r>
          </a:p>
        </p:txBody>
      </p:sp>
      <p:sp>
        <p:nvSpPr>
          <p:cNvPr id="19" name="Flowchart: Magnetic Disk 18">
            <a:extLst>
              <a:ext uri="{FF2B5EF4-FFF2-40B4-BE49-F238E27FC236}">
                <a16:creationId xmlns:a16="http://schemas.microsoft.com/office/drawing/2014/main" id="{C2D15C06-E552-4F8F-AC6C-0B401194F294}"/>
              </a:ext>
            </a:extLst>
          </p:cNvPr>
          <p:cNvSpPr/>
          <p:nvPr/>
        </p:nvSpPr>
        <p:spPr>
          <a:xfrm>
            <a:off x="6222457" y="1405044"/>
            <a:ext cx="2273362" cy="519814"/>
          </a:xfrm>
          <a:prstGeom prst="flowChartMagneticDisk">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400"/>
              <a:t>EU RÄTT</a:t>
            </a:r>
          </a:p>
        </p:txBody>
      </p:sp>
      <p:sp>
        <p:nvSpPr>
          <p:cNvPr id="20" name="Flowchart: Magnetic Disk 19">
            <a:extLst>
              <a:ext uri="{FF2B5EF4-FFF2-40B4-BE49-F238E27FC236}">
                <a16:creationId xmlns:a16="http://schemas.microsoft.com/office/drawing/2014/main" id="{CB02ADAA-27DC-4C54-A729-C7B2D15F76B4}"/>
              </a:ext>
            </a:extLst>
          </p:cNvPr>
          <p:cNvSpPr/>
          <p:nvPr/>
        </p:nvSpPr>
        <p:spPr>
          <a:xfrm>
            <a:off x="6222456" y="3274836"/>
            <a:ext cx="2273362" cy="519814"/>
          </a:xfrm>
          <a:prstGeom prst="flowChartMagneticDisk">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400"/>
              <a:t>INFORMATIONSTEXTER</a:t>
            </a:r>
          </a:p>
        </p:txBody>
      </p:sp>
      <p:sp>
        <p:nvSpPr>
          <p:cNvPr id="2" name="textruta 1"/>
          <p:cNvSpPr txBox="1"/>
          <p:nvPr/>
        </p:nvSpPr>
        <p:spPr>
          <a:xfrm>
            <a:off x="9771668" y="2426137"/>
            <a:ext cx="2009508" cy="2308324"/>
          </a:xfrm>
          <a:prstGeom prst="rect">
            <a:avLst/>
          </a:prstGeom>
          <a:noFill/>
        </p:spPr>
        <p:txBody>
          <a:bodyPr wrap="square" rtlCol="0">
            <a:spAutoFit/>
          </a:bodyPr>
          <a:lstStyle/>
          <a:p>
            <a:r>
              <a:rPr lang="sv-SE" sz="2400"/>
              <a:t>E-tjänsten stödjer de nya föreskrifterna samt </a:t>
            </a:r>
          </a:p>
          <a:p>
            <a:r>
              <a:rPr lang="sv-SE" sz="2400"/>
              <a:t>VÄGEN DIT (omklassning)</a:t>
            </a:r>
          </a:p>
        </p:txBody>
      </p:sp>
    </p:spTree>
    <p:extLst>
      <p:ext uri="{BB962C8B-B14F-4D97-AF65-F5344CB8AC3E}">
        <p14:creationId xmlns:p14="http://schemas.microsoft.com/office/powerpoint/2010/main" val="17898843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p:cNvSpPr>
            <a:spLocks noGrp="1"/>
          </p:cNvSpPr>
          <p:nvPr>
            <p:ph sz="quarter" idx="16"/>
          </p:nvPr>
        </p:nvSpPr>
        <p:spPr>
          <a:xfrm>
            <a:off x="4508937" y="1379880"/>
            <a:ext cx="7382347" cy="4104000"/>
          </a:xfrm>
        </p:spPr>
        <p:txBody>
          <a:bodyPr vert="horz" lIns="0" tIns="0" rIns="0" bIns="0" rtlCol="0" anchor="ctr">
            <a:noAutofit/>
          </a:bodyPr>
          <a:lstStyle/>
          <a:p>
            <a:pPr marL="269875" indent="-269875">
              <a:buFont typeface="Arial,Sans-Serif"/>
              <a:buChar char="•"/>
            </a:pPr>
            <a:endParaRPr lang="sv-SE" sz="2800" i="1">
              <a:solidFill>
                <a:srgbClr val="FF0000"/>
              </a:solidFill>
              <a:ea typeface="+mn-lt"/>
              <a:cs typeface="+mn-lt"/>
            </a:endParaRPr>
          </a:p>
          <a:p>
            <a:pPr marL="269875" indent="-269875">
              <a:buFont typeface="Arial,Sans-Serif"/>
              <a:buChar char="•"/>
            </a:pPr>
            <a:r>
              <a:rPr lang="sv-SE" sz="2800" dirty="0">
                <a:ea typeface="+mn-lt"/>
                <a:cs typeface="+mn-lt"/>
              </a:rPr>
              <a:t>Livsmedelsverkets strategi och prioriteringar </a:t>
            </a:r>
            <a:endParaRPr lang="en-US" sz="2800" dirty="0">
              <a:ea typeface="+mn-lt"/>
              <a:cs typeface="+mn-lt"/>
            </a:endParaRPr>
          </a:p>
          <a:p>
            <a:pPr marL="269875" indent="-269875">
              <a:buFont typeface="Arial,Sans-Serif"/>
              <a:buChar char="•"/>
            </a:pPr>
            <a:r>
              <a:rPr lang="sv-SE" sz="2800" dirty="0">
                <a:ea typeface="+mn-lt"/>
                <a:cs typeface="+mn-lt"/>
              </a:rPr>
              <a:t>Varför standardiserad e-tjänst?</a:t>
            </a:r>
            <a:endParaRPr lang="en-US" sz="2800" dirty="0">
              <a:ea typeface="+mn-lt"/>
              <a:cs typeface="+mn-lt"/>
            </a:endParaRPr>
          </a:p>
          <a:p>
            <a:pPr marL="269875" indent="-269875">
              <a:buFont typeface="Arial,Sans-Serif"/>
              <a:buChar char="•"/>
            </a:pPr>
            <a:r>
              <a:rPr lang="sv-SE" sz="2800" dirty="0">
                <a:ea typeface="+mn-lt"/>
                <a:cs typeface="+mn-lt"/>
              </a:rPr>
              <a:t>Vem har deltagit i arbetet?</a:t>
            </a:r>
          </a:p>
          <a:p>
            <a:pPr marL="269875" indent="-269875">
              <a:buFont typeface="Arial,Sans-Serif"/>
              <a:buChar char="•"/>
            </a:pPr>
            <a:r>
              <a:rPr lang="sv-SE" sz="2800" dirty="0">
                <a:ea typeface="+mn-lt"/>
                <a:cs typeface="+mn-lt"/>
              </a:rPr>
              <a:t>Vad kan man göra i e-tjänsten?</a:t>
            </a:r>
          </a:p>
          <a:p>
            <a:pPr marL="269875" indent="-269875">
              <a:buFont typeface="Arial,Sans-Serif"/>
              <a:buChar char="•"/>
            </a:pPr>
            <a:r>
              <a:rPr lang="sv-SE" sz="2800" dirty="0">
                <a:ea typeface="+mn-lt"/>
                <a:cs typeface="+mn-lt"/>
              </a:rPr>
              <a:t>Vad behöver kommuner göra?</a:t>
            </a:r>
          </a:p>
          <a:p>
            <a:pPr marL="269875" indent="-269875">
              <a:buFont typeface="Arial,Sans-Serif"/>
              <a:buChar char="•"/>
            </a:pPr>
            <a:r>
              <a:rPr lang="sv-SE" sz="2800" dirty="0">
                <a:ea typeface="+mn-lt"/>
                <a:cs typeface="+mn-lt"/>
              </a:rPr>
              <a:t>Vill du veta mer?</a:t>
            </a:r>
            <a:endParaRPr lang="sv-SE" dirty="0"/>
          </a:p>
        </p:txBody>
      </p:sp>
      <p:sp>
        <p:nvSpPr>
          <p:cNvPr id="4" name="Rubrik 3"/>
          <p:cNvSpPr>
            <a:spLocks noGrp="1"/>
          </p:cNvSpPr>
          <p:nvPr>
            <p:ph type="title"/>
          </p:nvPr>
        </p:nvSpPr>
        <p:spPr/>
        <p:txBody>
          <a:bodyPr>
            <a:normAutofit/>
          </a:bodyPr>
          <a:lstStyle/>
          <a:p>
            <a:r>
              <a:rPr lang="sv-SE" sz="3600" dirty="0">
                <a:latin typeface="Calibri Light"/>
                <a:cs typeface="Calibri Light"/>
              </a:rPr>
              <a:t>Innehåll </a:t>
            </a:r>
            <a:endParaRPr lang="en-US" dirty="0"/>
          </a:p>
        </p:txBody>
      </p:sp>
      <p:pic>
        <p:nvPicPr>
          <p:cNvPr id="8" name="Picture 8" descr="rotfrukter marknad.jpg">
            <a:extLst>
              <a:ext uri="{FF2B5EF4-FFF2-40B4-BE49-F238E27FC236}">
                <a16:creationId xmlns:a16="http://schemas.microsoft.com/office/drawing/2014/main" id="{1FB24678-98F0-BF2E-1876-BA48ADBB57BA}"/>
              </a:ext>
            </a:extLst>
          </p:cNvPr>
          <p:cNvPicPr>
            <a:picLocks noGrp="1" noChangeAspect="1"/>
          </p:cNvPicPr>
          <p:nvPr>
            <p:ph type="pic" sz="quarter" idx="14"/>
          </p:nvPr>
        </p:nvPicPr>
        <p:blipFill rotWithShape="1">
          <a:blip r:embed="rId3"/>
          <a:srcRect l="3547" r="3547"/>
          <a:stretch/>
        </p:blipFill>
        <p:spPr/>
      </p:pic>
    </p:spTree>
    <p:extLst>
      <p:ext uri="{BB962C8B-B14F-4D97-AF65-F5344CB8AC3E}">
        <p14:creationId xmlns:p14="http://schemas.microsoft.com/office/powerpoint/2010/main" val="3019520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title"/>
          </p:nvPr>
        </p:nvSpPr>
        <p:spPr>
          <a:xfrm>
            <a:off x="397238" y="154010"/>
            <a:ext cx="10940388" cy="980440"/>
          </a:xfrm>
        </p:spPr>
        <p:txBody>
          <a:bodyPr>
            <a:normAutofit/>
          </a:bodyPr>
          <a:lstStyle/>
          <a:p>
            <a:r>
              <a:rPr lang="sv-SE" sz="2800">
                <a:latin typeface="Calibri Light"/>
                <a:cs typeface="Calibri Light"/>
              </a:rPr>
              <a:t>Prototyp-driven utvecklingen av olika tekniska </a:t>
            </a:r>
            <a:r>
              <a:rPr lang="sv-SE" sz="2800" err="1">
                <a:latin typeface="Calibri Light"/>
                <a:cs typeface="Calibri Light"/>
              </a:rPr>
              <a:t>spec:ar</a:t>
            </a:r>
            <a:br>
              <a:rPr lang="sv-SE" sz="2800">
                <a:latin typeface="Calibri Light"/>
                <a:cs typeface="Calibri Light"/>
              </a:rPr>
            </a:br>
            <a:r>
              <a:rPr lang="sv-SE" sz="2800">
                <a:latin typeface="Calibri Light"/>
                <a:cs typeface="Calibri Light"/>
              </a:rPr>
              <a:t>Flera användartester med livsmedelsföretagare  </a:t>
            </a:r>
            <a:endParaRPr lang="sv-SE" sz="2800"/>
          </a:p>
        </p:txBody>
      </p:sp>
      <p:pic>
        <p:nvPicPr>
          <p:cNvPr id="7" name="Picture 7">
            <a:extLst>
              <a:ext uri="{FF2B5EF4-FFF2-40B4-BE49-F238E27FC236}">
                <a16:creationId xmlns:a16="http://schemas.microsoft.com/office/drawing/2014/main" id="{CC745F1D-F8A4-F173-E37D-ADA82711DB79}"/>
              </a:ext>
            </a:extLst>
          </p:cNvPr>
          <p:cNvPicPr>
            <a:picLocks noGrp="1" noChangeAspect="1"/>
          </p:cNvPicPr>
          <p:nvPr>
            <p:ph idx="1"/>
          </p:nvPr>
        </p:nvPicPr>
        <p:blipFill>
          <a:blip r:embed="rId3"/>
          <a:stretch>
            <a:fillRect/>
          </a:stretch>
        </p:blipFill>
        <p:spPr>
          <a:xfrm>
            <a:off x="457606" y="1576174"/>
            <a:ext cx="2978970" cy="2752715"/>
          </a:xfrm>
        </p:spPr>
      </p:pic>
      <p:pic>
        <p:nvPicPr>
          <p:cNvPr id="8" name="Picture 8">
            <a:extLst>
              <a:ext uri="{FF2B5EF4-FFF2-40B4-BE49-F238E27FC236}">
                <a16:creationId xmlns:a16="http://schemas.microsoft.com/office/drawing/2014/main" id="{2FE9C246-843D-02EC-BF57-33866E3788B5}"/>
              </a:ext>
            </a:extLst>
          </p:cNvPr>
          <p:cNvPicPr>
            <a:picLocks noChangeAspect="1"/>
          </p:cNvPicPr>
          <p:nvPr/>
        </p:nvPicPr>
        <p:blipFill>
          <a:blip r:embed="rId4"/>
          <a:stretch>
            <a:fillRect/>
          </a:stretch>
        </p:blipFill>
        <p:spPr>
          <a:xfrm>
            <a:off x="4064040" y="2558396"/>
            <a:ext cx="2743200" cy="3063127"/>
          </a:xfrm>
          <a:prstGeom prst="rect">
            <a:avLst/>
          </a:prstGeom>
        </p:spPr>
      </p:pic>
      <p:pic>
        <p:nvPicPr>
          <p:cNvPr id="9" name="Picture 9">
            <a:extLst>
              <a:ext uri="{FF2B5EF4-FFF2-40B4-BE49-F238E27FC236}">
                <a16:creationId xmlns:a16="http://schemas.microsoft.com/office/drawing/2014/main" id="{C34FA15F-6ABA-CCE7-8327-6A5D69FE6616}"/>
              </a:ext>
            </a:extLst>
          </p:cNvPr>
          <p:cNvPicPr>
            <a:picLocks noChangeAspect="1"/>
          </p:cNvPicPr>
          <p:nvPr/>
        </p:nvPicPr>
        <p:blipFill>
          <a:blip r:embed="rId5"/>
          <a:stretch>
            <a:fillRect/>
          </a:stretch>
        </p:blipFill>
        <p:spPr>
          <a:xfrm>
            <a:off x="7399472" y="1424478"/>
            <a:ext cx="4214283" cy="2116063"/>
          </a:xfrm>
          <a:prstGeom prst="rect">
            <a:avLst/>
          </a:prstGeom>
        </p:spPr>
      </p:pic>
      <p:sp>
        <p:nvSpPr>
          <p:cNvPr id="2" name="Speech Bubble: Oval 1">
            <a:extLst>
              <a:ext uri="{FF2B5EF4-FFF2-40B4-BE49-F238E27FC236}">
                <a16:creationId xmlns:a16="http://schemas.microsoft.com/office/drawing/2014/main" id="{D0627D42-4ED8-430C-BDAD-D25E0937A3C8}"/>
              </a:ext>
            </a:extLst>
          </p:cNvPr>
          <p:cNvSpPr/>
          <p:nvPr/>
        </p:nvSpPr>
        <p:spPr>
          <a:xfrm>
            <a:off x="7680026" y="3956179"/>
            <a:ext cx="3657600" cy="1911957"/>
          </a:xfrm>
          <a:prstGeom prst="wedgeEllipseCallou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a:t>GÖR DET TYDLIGT OCH ENKELT FÖR VERKSAMHETERNA ATT TA STÄLLNING TILL LOGIK</a:t>
            </a:r>
          </a:p>
        </p:txBody>
      </p:sp>
    </p:spTree>
    <p:extLst>
      <p:ext uri="{BB962C8B-B14F-4D97-AF65-F5344CB8AC3E}">
        <p14:creationId xmlns:p14="http://schemas.microsoft.com/office/powerpoint/2010/main" val="4388179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4B18258-B040-2000-1712-872DC274249F}"/>
              </a:ext>
            </a:extLst>
          </p:cNvPr>
          <p:cNvSpPr>
            <a:spLocks noGrp="1"/>
          </p:cNvSpPr>
          <p:nvPr>
            <p:ph type="title"/>
          </p:nvPr>
        </p:nvSpPr>
        <p:spPr>
          <a:xfrm>
            <a:off x="4508937" y="173149"/>
            <a:ext cx="6771836" cy="545719"/>
          </a:xfrm>
        </p:spPr>
        <p:txBody>
          <a:bodyPr anchor="b">
            <a:normAutofit fontScale="90000"/>
          </a:bodyPr>
          <a:lstStyle/>
          <a:p>
            <a:r>
              <a:rPr lang="sv-SE" dirty="0">
                <a:latin typeface="Calibri Light"/>
                <a:cs typeface="Calibri Light"/>
              </a:rPr>
              <a:t>Omklassningstjänsten i drift </a:t>
            </a:r>
          </a:p>
        </p:txBody>
      </p:sp>
      <p:sp>
        <p:nvSpPr>
          <p:cNvPr id="3" name="Content Placeholder 2">
            <a:extLst>
              <a:ext uri="{FF2B5EF4-FFF2-40B4-BE49-F238E27FC236}">
                <a16:creationId xmlns:a16="http://schemas.microsoft.com/office/drawing/2014/main" id="{86815E79-03AA-B0AE-F3E6-C04601005FAB}"/>
              </a:ext>
            </a:extLst>
          </p:cNvPr>
          <p:cNvSpPr>
            <a:spLocks noGrp="1"/>
          </p:cNvSpPr>
          <p:nvPr>
            <p:ph sz="quarter" idx="16"/>
          </p:nvPr>
        </p:nvSpPr>
        <p:spPr>
          <a:xfrm>
            <a:off x="4172469" y="251024"/>
            <a:ext cx="7654010" cy="756043"/>
          </a:xfrm>
        </p:spPr>
        <p:txBody>
          <a:bodyPr vert="horz" lIns="0" tIns="0" rIns="0" bIns="0" rtlCol="0" anchor="t">
            <a:normAutofit lnSpcReduction="10000"/>
          </a:bodyPr>
          <a:lstStyle/>
          <a:p>
            <a:pPr marL="269875" indent="-269875"/>
            <a:endParaRPr lang="sv-SE" sz="2600" dirty="0">
              <a:ea typeface="+mn-lt"/>
              <a:cs typeface="+mn-lt"/>
            </a:endParaRPr>
          </a:p>
          <a:p>
            <a:pPr marL="363855" lvl="1" indent="0">
              <a:buNone/>
            </a:pPr>
            <a:r>
              <a:rPr lang="sv-SE" b="1" dirty="0">
                <a:ea typeface="Calibri"/>
                <a:cs typeface="Calibri"/>
              </a:rPr>
              <a:t>Berätta för oss om ni bygger själva eller när ni är i drift!</a:t>
            </a:r>
          </a:p>
          <a:p>
            <a:pPr lvl="1" indent="-175895"/>
            <a:endParaRPr lang="sv-SE">
              <a:ea typeface="Calibri"/>
              <a:cs typeface="Calibri"/>
            </a:endParaRPr>
          </a:p>
          <a:p>
            <a:pPr lvl="1" indent="-175895"/>
            <a:endParaRPr lang="sv-SE" sz="2400">
              <a:ea typeface="Calibri"/>
              <a:cs typeface="Calibri"/>
            </a:endParaRPr>
          </a:p>
          <a:p>
            <a:pPr marL="269875" indent="-269875"/>
            <a:endParaRPr lang="sv-SE" sz="2400">
              <a:ea typeface="Calibri"/>
              <a:cs typeface="Calibri"/>
            </a:endParaRPr>
          </a:p>
          <a:p>
            <a:pPr marL="269875" indent="-269875"/>
            <a:endParaRPr lang="sv-SE" sz="2400">
              <a:ea typeface="Calibri"/>
              <a:cs typeface="Calibri"/>
            </a:endParaRPr>
          </a:p>
          <a:p>
            <a:pPr marL="269875" indent="-269875"/>
            <a:endParaRPr lang="sv-SE" sz="2400">
              <a:ea typeface="Calibri"/>
              <a:cs typeface="Calibri"/>
            </a:endParaRPr>
          </a:p>
          <a:p>
            <a:pPr marL="893445" lvl="2" indent="-175895"/>
            <a:endParaRPr lang="sv-SE">
              <a:ea typeface="Calibri"/>
              <a:cs typeface="Calibri"/>
            </a:endParaRPr>
          </a:p>
        </p:txBody>
      </p:sp>
      <p:pic>
        <p:nvPicPr>
          <p:cNvPr id="5" name="Picture 5">
            <a:extLst>
              <a:ext uri="{FF2B5EF4-FFF2-40B4-BE49-F238E27FC236}">
                <a16:creationId xmlns:a16="http://schemas.microsoft.com/office/drawing/2014/main" id="{F66F5A19-4522-EE58-F7BB-2343F9903A96}"/>
              </a:ext>
            </a:extLst>
          </p:cNvPr>
          <p:cNvPicPr>
            <a:picLocks noChangeAspect="1"/>
          </p:cNvPicPr>
          <p:nvPr/>
        </p:nvPicPr>
        <p:blipFill>
          <a:blip r:embed="rId3"/>
          <a:stretch>
            <a:fillRect/>
          </a:stretch>
        </p:blipFill>
        <p:spPr>
          <a:xfrm>
            <a:off x="5189516" y="1089587"/>
            <a:ext cx="2743200" cy="1155815"/>
          </a:xfrm>
          <a:prstGeom prst="rect">
            <a:avLst/>
          </a:prstGeom>
        </p:spPr>
      </p:pic>
      <p:pic>
        <p:nvPicPr>
          <p:cNvPr id="6" name="Picture 6">
            <a:extLst>
              <a:ext uri="{FF2B5EF4-FFF2-40B4-BE49-F238E27FC236}">
                <a16:creationId xmlns:a16="http://schemas.microsoft.com/office/drawing/2014/main" id="{10A5ED60-5F21-4B65-8E22-6E3ACC53C46C}"/>
              </a:ext>
            </a:extLst>
          </p:cNvPr>
          <p:cNvPicPr>
            <a:picLocks noChangeAspect="1"/>
          </p:cNvPicPr>
          <p:nvPr/>
        </p:nvPicPr>
        <p:blipFill>
          <a:blip r:embed="rId4"/>
          <a:stretch>
            <a:fillRect/>
          </a:stretch>
        </p:blipFill>
        <p:spPr>
          <a:xfrm>
            <a:off x="4368141" y="1969672"/>
            <a:ext cx="2743200" cy="1097771"/>
          </a:xfrm>
          <a:prstGeom prst="rect">
            <a:avLst/>
          </a:prstGeom>
        </p:spPr>
      </p:pic>
      <p:pic>
        <p:nvPicPr>
          <p:cNvPr id="7" name="Picture 7">
            <a:extLst>
              <a:ext uri="{FF2B5EF4-FFF2-40B4-BE49-F238E27FC236}">
                <a16:creationId xmlns:a16="http://schemas.microsoft.com/office/drawing/2014/main" id="{5643114A-411B-6472-F8B0-6C0EC22C1F8F}"/>
              </a:ext>
            </a:extLst>
          </p:cNvPr>
          <p:cNvPicPr>
            <a:picLocks noChangeAspect="1"/>
          </p:cNvPicPr>
          <p:nvPr/>
        </p:nvPicPr>
        <p:blipFill>
          <a:blip r:embed="rId5"/>
          <a:stretch>
            <a:fillRect/>
          </a:stretch>
        </p:blipFill>
        <p:spPr>
          <a:xfrm>
            <a:off x="5743699" y="2660073"/>
            <a:ext cx="2743200" cy="1122218"/>
          </a:xfrm>
          <a:prstGeom prst="rect">
            <a:avLst/>
          </a:prstGeom>
        </p:spPr>
      </p:pic>
      <p:pic>
        <p:nvPicPr>
          <p:cNvPr id="9" name="Picture 9">
            <a:extLst>
              <a:ext uri="{FF2B5EF4-FFF2-40B4-BE49-F238E27FC236}">
                <a16:creationId xmlns:a16="http://schemas.microsoft.com/office/drawing/2014/main" id="{4F14084D-B3BF-B72E-EB3D-8CB9ECE36FA5}"/>
              </a:ext>
            </a:extLst>
          </p:cNvPr>
          <p:cNvPicPr>
            <a:picLocks noChangeAspect="1"/>
          </p:cNvPicPr>
          <p:nvPr/>
        </p:nvPicPr>
        <p:blipFill>
          <a:blip r:embed="rId6"/>
          <a:stretch>
            <a:fillRect/>
          </a:stretch>
        </p:blipFill>
        <p:spPr>
          <a:xfrm>
            <a:off x="4397829" y="3389478"/>
            <a:ext cx="2743200" cy="1088448"/>
          </a:xfrm>
          <a:prstGeom prst="rect">
            <a:avLst/>
          </a:prstGeom>
        </p:spPr>
      </p:pic>
      <p:pic>
        <p:nvPicPr>
          <p:cNvPr id="10" name="Picture 10">
            <a:extLst>
              <a:ext uri="{FF2B5EF4-FFF2-40B4-BE49-F238E27FC236}">
                <a16:creationId xmlns:a16="http://schemas.microsoft.com/office/drawing/2014/main" id="{1E7541A3-1AAC-85D6-54B1-DE34E5B92A9F}"/>
              </a:ext>
            </a:extLst>
          </p:cNvPr>
          <p:cNvPicPr>
            <a:picLocks noChangeAspect="1"/>
          </p:cNvPicPr>
          <p:nvPr/>
        </p:nvPicPr>
        <p:blipFill>
          <a:blip r:embed="rId7"/>
          <a:stretch>
            <a:fillRect/>
          </a:stretch>
        </p:blipFill>
        <p:spPr>
          <a:xfrm>
            <a:off x="9326088" y="1088311"/>
            <a:ext cx="2743200" cy="762523"/>
          </a:xfrm>
          <a:prstGeom prst="rect">
            <a:avLst/>
          </a:prstGeom>
        </p:spPr>
      </p:pic>
      <p:pic>
        <p:nvPicPr>
          <p:cNvPr id="11" name="Picture 11">
            <a:extLst>
              <a:ext uri="{FF2B5EF4-FFF2-40B4-BE49-F238E27FC236}">
                <a16:creationId xmlns:a16="http://schemas.microsoft.com/office/drawing/2014/main" id="{D1E48CD2-7EF5-866A-A2E0-E0B15E688463}"/>
              </a:ext>
            </a:extLst>
          </p:cNvPr>
          <p:cNvPicPr>
            <a:picLocks noChangeAspect="1"/>
          </p:cNvPicPr>
          <p:nvPr/>
        </p:nvPicPr>
        <p:blipFill>
          <a:blip r:embed="rId8"/>
          <a:stretch>
            <a:fillRect/>
          </a:stretch>
        </p:blipFill>
        <p:spPr>
          <a:xfrm>
            <a:off x="7891153" y="1811353"/>
            <a:ext cx="2743200" cy="642517"/>
          </a:xfrm>
          <a:prstGeom prst="rect">
            <a:avLst/>
          </a:prstGeom>
        </p:spPr>
      </p:pic>
      <p:pic>
        <p:nvPicPr>
          <p:cNvPr id="8" name="Picture 8">
            <a:extLst>
              <a:ext uri="{FF2B5EF4-FFF2-40B4-BE49-F238E27FC236}">
                <a16:creationId xmlns:a16="http://schemas.microsoft.com/office/drawing/2014/main" id="{73A1EB4F-79A5-C592-FCFA-5D724CB6D7EC}"/>
              </a:ext>
            </a:extLst>
          </p:cNvPr>
          <p:cNvPicPr>
            <a:picLocks noChangeAspect="1"/>
          </p:cNvPicPr>
          <p:nvPr/>
        </p:nvPicPr>
        <p:blipFill>
          <a:blip r:embed="rId9"/>
          <a:stretch>
            <a:fillRect/>
          </a:stretch>
        </p:blipFill>
        <p:spPr>
          <a:xfrm>
            <a:off x="5773388" y="4228043"/>
            <a:ext cx="2743200" cy="1034278"/>
          </a:xfrm>
          <a:prstGeom prst="rect">
            <a:avLst/>
          </a:prstGeom>
        </p:spPr>
      </p:pic>
      <p:pic>
        <p:nvPicPr>
          <p:cNvPr id="12" name="Picture 12">
            <a:extLst>
              <a:ext uri="{FF2B5EF4-FFF2-40B4-BE49-F238E27FC236}">
                <a16:creationId xmlns:a16="http://schemas.microsoft.com/office/drawing/2014/main" id="{C438078A-2545-862C-9764-113FBA26143A}"/>
              </a:ext>
            </a:extLst>
          </p:cNvPr>
          <p:cNvPicPr>
            <a:picLocks noChangeAspect="1"/>
          </p:cNvPicPr>
          <p:nvPr/>
        </p:nvPicPr>
        <p:blipFill>
          <a:blip r:embed="rId10"/>
          <a:stretch>
            <a:fillRect/>
          </a:stretch>
        </p:blipFill>
        <p:spPr>
          <a:xfrm>
            <a:off x="4546270" y="5164394"/>
            <a:ext cx="2743200" cy="1041835"/>
          </a:xfrm>
          <a:prstGeom prst="rect">
            <a:avLst/>
          </a:prstGeom>
        </p:spPr>
      </p:pic>
      <p:pic>
        <p:nvPicPr>
          <p:cNvPr id="13" name="Picture 13">
            <a:extLst>
              <a:ext uri="{FF2B5EF4-FFF2-40B4-BE49-F238E27FC236}">
                <a16:creationId xmlns:a16="http://schemas.microsoft.com/office/drawing/2014/main" id="{2FD60894-EADD-E1B4-EB8D-434F4C30C25F}"/>
              </a:ext>
            </a:extLst>
          </p:cNvPr>
          <p:cNvPicPr>
            <a:picLocks noChangeAspect="1"/>
          </p:cNvPicPr>
          <p:nvPr/>
        </p:nvPicPr>
        <p:blipFill>
          <a:blip r:embed="rId11"/>
          <a:stretch>
            <a:fillRect/>
          </a:stretch>
        </p:blipFill>
        <p:spPr>
          <a:xfrm>
            <a:off x="9355777" y="2422148"/>
            <a:ext cx="2743200" cy="806380"/>
          </a:xfrm>
          <a:prstGeom prst="rect">
            <a:avLst/>
          </a:prstGeom>
        </p:spPr>
      </p:pic>
      <p:pic>
        <p:nvPicPr>
          <p:cNvPr id="14" name="Picture 14">
            <a:extLst>
              <a:ext uri="{FF2B5EF4-FFF2-40B4-BE49-F238E27FC236}">
                <a16:creationId xmlns:a16="http://schemas.microsoft.com/office/drawing/2014/main" id="{A7107BCC-DB1D-35A6-4C23-243E2BE7452D}"/>
              </a:ext>
            </a:extLst>
          </p:cNvPr>
          <p:cNvPicPr>
            <a:picLocks noChangeAspect="1"/>
          </p:cNvPicPr>
          <p:nvPr/>
        </p:nvPicPr>
        <p:blipFill>
          <a:blip r:embed="rId12"/>
          <a:stretch>
            <a:fillRect/>
          </a:stretch>
        </p:blipFill>
        <p:spPr>
          <a:xfrm>
            <a:off x="8330882" y="3259727"/>
            <a:ext cx="2743200" cy="920794"/>
          </a:xfrm>
          <a:prstGeom prst="rect">
            <a:avLst/>
          </a:prstGeom>
        </p:spPr>
      </p:pic>
      <p:pic>
        <p:nvPicPr>
          <p:cNvPr id="15" name="Picture 15">
            <a:extLst>
              <a:ext uri="{FF2B5EF4-FFF2-40B4-BE49-F238E27FC236}">
                <a16:creationId xmlns:a16="http://schemas.microsoft.com/office/drawing/2014/main" id="{A14C2DA4-047F-2AEA-B5F4-2D88925E68A9}"/>
              </a:ext>
            </a:extLst>
          </p:cNvPr>
          <p:cNvPicPr>
            <a:picLocks noChangeAspect="1"/>
          </p:cNvPicPr>
          <p:nvPr/>
        </p:nvPicPr>
        <p:blipFill>
          <a:blip r:embed="rId13"/>
          <a:stretch>
            <a:fillRect/>
          </a:stretch>
        </p:blipFill>
        <p:spPr>
          <a:xfrm>
            <a:off x="9357318" y="4137059"/>
            <a:ext cx="2743200" cy="762000"/>
          </a:xfrm>
          <a:prstGeom prst="rect">
            <a:avLst/>
          </a:prstGeom>
        </p:spPr>
      </p:pic>
      <p:pic>
        <p:nvPicPr>
          <p:cNvPr id="16" name="Picture 16">
            <a:extLst>
              <a:ext uri="{FF2B5EF4-FFF2-40B4-BE49-F238E27FC236}">
                <a16:creationId xmlns:a16="http://schemas.microsoft.com/office/drawing/2014/main" id="{DB2B800E-6325-9362-8B7E-A9E3254B8398}"/>
              </a:ext>
            </a:extLst>
          </p:cNvPr>
          <p:cNvPicPr>
            <a:picLocks noChangeAspect="1"/>
          </p:cNvPicPr>
          <p:nvPr/>
        </p:nvPicPr>
        <p:blipFill>
          <a:blip r:embed="rId14"/>
          <a:stretch>
            <a:fillRect/>
          </a:stretch>
        </p:blipFill>
        <p:spPr>
          <a:xfrm>
            <a:off x="5921955" y="5911917"/>
            <a:ext cx="2743200" cy="947471"/>
          </a:xfrm>
          <a:prstGeom prst="rect">
            <a:avLst/>
          </a:prstGeom>
        </p:spPr>
      </p:pic>
      <p:pic>
        <p:nvPicPr>
          <p:cNvPr id="17" name="Picture 17">
            <a:extLst>
              <a:ext uri="{FF2B5EF4-FFF2-40B4-BE49-F238E27FC236}">
                <a16:creationId xmlns:a16="http://schemas.microsoft.com/office/drawing/2014/main" id="{152DF49A-279B-DED7-D84E-83C487339F6A}"/>
              </a:ext>
            </a:extLst>
          </p:cNvPr>
          <p:cNvPicPr>
            <a:picLocks noChangeAspect="1"/>
          </p:cNvPicPr>
          <p:nvPr/>
        </p:nvPicPr>
        <p:blipFill>
          <a:blip r:embed="rId15"/>
          <a:stretch>
            <a:fillRect/>
          </a:stretch>
        </p:blipFill>
        <p:spPr>
          <a:xfrm>
            <a:off x="8524504" y="4996518"/>
            <a:ext cx="2743200" cy="684859"/>
          </a:xfrm>
          <a:prstGeom prst="rect">
            <a:avLst/>
          </a:prstGeom>
        </p:spPr>
      </p:pic>
      <p:pic>
        <p:nvPicPr>
          <p:cNvPr id="20" name="Picture 20">
            <a:extLst>
              <a:ext uri="{FF2B5EF4-FFF2-40B4-BE49-F238E27FC236}">
                <a16:creationId xmlns:a16="http://schemas.microsoft.com/office/drawing/2014/main" id="{8707422F-9137-F9BF-E892-16551BF650D5}"/>
              </a:ext>
            </a:extLst>
          </p:cNvPr>
          <p:cNvPicPr>
            <a:picLocks noGrp="1" noChangeAspect="1"/>
          </p:cNvPicPr>
          <p:nvPr>
            <p:ph type="pic" sz="quarter" idx="14"/>
          </p:nvPr>
        </p:nvPicPr>
        <p:blipFill rotWithShape="1">
          <a:blip r:embed="rId16"/>
          <a:srcRect l="3614" r="3614"/>
          <a:stretch/>
        </p:blipFill>
        <p:spPr/>
      </p:pic>
    </p:spTree>
    <p:extLst>
      <p:ext uri="{BB962C8B-B14F-4D97-AF65-F5344CB8AC3E}">
        <p14:creationId xmlns:p14="http://schemas.microsoft.com/office/powerpoint/2010/main" val="234728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4B18258-B040-2000-1712-872DC274249F}"/>
              </a:ext>
            </a:extLst>
          </p:cNvPr>
          <p:cNvSpPr>
            <a:spLocks noGrp="1"/>
          </p:cNvSpPr>
          <p:nvPr>
            <p:ph type="title"/>
          </p:nvPr>
        </p:nvSpPr>
        <p:spPr>
          <a:xfrm>
            <a:off x="4508937" y="84084"/>
            <a:ext cx="6771836" cy="1040524"/>
          </a:xfrm>
        </p:spPr>
        <p:txBody>
          <a:bodyPr anchor="b">
            <a:normAutofit/>
          </a:bodyPr>
          <a:lstStyle/>
          <a:p>
            <a:r>
              <a:rPr lang="sv-SE">
                <a:latin typeface="Calibri Light"/>
                <a:cs typeface="Calibri Light"/>
              </a:rPr>
              <a:t>Status omklassningstjänsten </a:t>
            </a:r>
          </a:p>
        </p:txBody>
      </p:sp>
      <p:sp>
        <p:nvSpPr>
          <p:cNvPr id="3" name="Content Placeholder 2">
            <a:extLst>
              <a:ext uri="{FF2B5EF4-FFF2-40B4-BE49-F238E27FC236}">
                <a16:creationId xmlns:a16="http://schemas.microsoft.com/office/drawing/2014/main" id="{86815E79-03AA-B0AE-F3E6-C04601005FAB}"/>
              </a:ext>
            </a:extLst>
          </p:cNvPr>
          <p:cNvSpPr>
            <a:spLocks noGrp="1"/>
          </p:cNvSpPr>
          <p:nvPr>
            <p:ph sz="quarter" idx="16"/>
          </p:nvPr>
        </p:nvSpPr>
        <p:spPr>
          <a:xfrm>
            <a:off x="4508937" y="1389081"/>
            <a:ext cx="7277957" cy="5209283"/>
          </a:xfrm>
        </p:spPr>
        <p:txBody>
          <a:bodyPr vert="horz" lIns="0" tIns="0" rIns="0" bIns="0" rtlCol="0" anchor="t">
            <a:normAutofit/>
          </a:bodyPr>
          <a:lstStyle/>
          <a:p>
            <a:pPr lvl="1" indent="-175895">
              <a:spcAft>
                <a:spcPts val="600"/>
              </a:spcAft>
            </a:pPr>
            <a:r>
              <a:rPr lang="sv-SE" dirty="0">
                <a:cs typeface="Calibri"/>
              </a:rPr>
              <a:t>Vi följer antal kommuner som har SSBTGU-koppling </a:t>
            </a:r>
            <a:endParaRPr lang="en-US" dirty="0"/>
          </a:p>
          <a:p>
            <a:pPr marL="893445" lvl="2" indent="-175895">
              <a:spcAft>
                <a:spcPts val="600"/>
              </a:spcAft>
            </a:pPr>
            <a:r>
              <a:rPr lang="sv-SE" sz="1400" dirty="0">
                <a:cs typeface="Calibri"/>
              </a:rPr>
              <a:t>Viktigt att ni anger namnet "</a:t>
            </a:r>
            <a:r>
              <a:rPr lang="sv-SE" sz="1400" dirty="0" err="1">
                <a:cs typeface="Calibri"/>
              </a:rPr>
              <a:t>LivsmedelForratt</a:t>
            </a:r>
            <a:r>
              <a:rPr lang="sv-SE" sz="1400" dirty="0">
                <a:cs typeface="Calibri"/>
              </a:rPr>
              <a:t>" i samband med anslutning</a:t>
            </a:r>
          </a:p>
          <a:p>
            <a:pPr marL="893445" lvl="2" indent="-175895">
              <a:spcAft>
                <a:spcPts val="600"/>
              </a:spcAft>
            </a:pPr>
            <a:endParaRPr lang="sv-SE" sz="1400" dirty="0">
              <a:ea typeface="Calibri"/>
              <a:cs typeface="Calibri"/>
            </a:endParaRPr>
          </a:p>
          <a:p>
            <a:pPr lvl="1" indent="-175895"/>
            <a:r>
              <a:rPr lang="sv-SE" dirty="0">
                <a:ea typeface="Calibri"/>
                <a:cs typeface="Calibri"/>
              </a:rPr>
              <a:t>I drift</a:t>
            </a:r>
          </a:p>
          <a:p>
            <a:pPr marL="893445" lvl="2" indent="-175895"/>
            <a:r>
              <a:rPr lang="sv-SE" sz="1400" dirty="0" err="1">
                <a:ea typeface="Calibri"/>
                <a:cs typeface="Calibri"/>
              </a:rPr>
              <a:t>Open</a:t>
            </a:r>
            <a:r>
              <a:rPr lang="sv-SE" sz="1400" dirty="0">
                <a:ea typeface="Calibri"/>
                <a:cs typeface="Calibri"/>
              </a:rPr>
              <a:t> E icke-integrerade i Timrå, Orust </a:t>
            </a:r>
            <a:r>
              <a:rPr lang="sv-SE" sz="1400" dirty="0" err="1">
                <a:ea typeface="Calibri"/>
                <a:cs typeface="Calibri"/>
              </a:rPr>
              <a:t>mfl</a:t>
            </a:r>
            <a:endParaRPr lang="sv-SE" sz="1400">
              <a:ea typeface="Calibri"/>
              <a:cs typeface="Calibri"/>
            </a:endParaRPr>
          </a:p>
          <a:p>
            <a:pPr marL="893445" lvl="2" indent="-175895"/>
            <a:r>
              <a:rPr lang="sv-SE" sz="1400" dirty="0">
                <a:ea typeface="Calibri"/>
                <a:cs typeface="Calibri"/>
              </a:rPr>
              <a:t>Minutmiljö integrerad Ecos i Västerås, Botkyrka </a:t>
            </a:r>
            <a:r>
              <a:rPr lang="sv-SE" sz="1400" dirty="0" err="1">
                <a:ea typeface="Calibri"/>
                <a:cs typeface="Calibri"/>
              </a:rPr>
              <a:t>mfl</a:t>
            </a:r>
            <a:endParaRPr lang="sv-SE" sz="1400" dirty="0">
              <a:ea typeface="Calibri"/>
              <a:cs typeface="Calibri"/>
            </a:endParaRPr>
          </a:p>
          <a:p>
            <a:pPr marL="893445" lvl="2" indent="-175895"/>
            <a:r>
              <a:rPr lang="sv-SE" sz="1400" dirty="0">
                <a:ea typeface="Calibri"/>
                <a:cs typeface="Calibri"/>
              </a:rPr>
              <a:t>Abou icke-integrerad i Eda</a:t>
            </a:r>
          </a:p>
          <a:p>
            <a:pPr marL="893445" lvl="2" indent="-175895"/>
            <a:endParaRPr lang="sv-SE" sz="1400" dirty="0">
              <a:ea typeface="Calibri"/>
              <a:cs typeface="Calibri"/>
            </a:endParaRPr>
          </a:p>
          <a:p>
            <a:pPr lvl="1" indent="-175895"/>
            <a:r>
              <a:rPr lang="sv-SE" dirty="0">
                <a:ea typeface="Calibri"/>
                <a:cs typeface="Calibri"/>
              </a:rPr>
              <a:t>Under utveckling/test</a:t>
            </a:r>
          </a:p>
          <a:p>
            <a:pPr marL="893445" lvl="2" indent="-175895"/>
            <a:r>
              <a:rPr lang="sv-SE" sz="1400" dirty="0" err="1">
                <a:ea typeface="Calibri"/>
                <a:cs typeface="Calibri"/>
              </a:rPr>
              <a:t>Prosona</a:t>
            </a:r>
            <a:r>
              <a:rPr lang="sv-SE" sz="1400" dirty="0">
                <a:ea typeface="Calibri"/>
                <a:cs typeface="Calibri"/>
              </a:rPr>
              <a:t> Pollux integrerad mot Castor i Tanum</a:t>
            </a:r>
          </a:p>
          <a:p>
            <a:pPr marL="893445" lvl="2" indent="-175895"/>
            <a:r>
              <a:rPr lang="sv-SE" sz="1400" dirty="0" err="1">
                <a:ea typeface="Calibri"/>
                <a:cs typeface="Calibri"/>
              </a:rPr>
              <a:t>OpenE</a:t>
            </a:r>
            <a:r>
              <a:rPr lang="sv-SE" sz="1400" dirty="0">
                <a:ea typeface="Calibri"/>
                <a:cs typeface="Calibri"/>
              </a:rPr>
              <a:t> integrerad mot Vision i Sandviken</a:t>
            </a:r>
          </a:p>
          <a:p>
            <a:pPr marL="893445" lvl="2" indent="-175895"/>
            <a:r>
              <a:rPr lang="sv-SE" sz="1400" dirty="0" err="1">
                <a:ea typeface="Calibri"/>
                <a:cs typeface="Calibri"/>
              </a:rPr>
              <a:t>OpenE</a:t>
            </a:r>
            <a:r>
              <a:rPr lang="sv-SE" sz="1400" dirty="0">
                <a:ea typeface="Calibri"/>
                <a:cs typeface="Calibri"/>
              </a:rPr>
              <a:t> integrerad mot Lex i Orust</a:t>
            </a:r>
          </a:p>
          <a:p>
            <a:pPr marL="893445" lvl="2" indent="-175895"/>
            <a:r>
              <a:rPr lang="sv-SE" sz="1400" dirty="0" err="1">
                <a:ea typeface="Calibri"/>
                <a:cs typeface="Calibri"/>
              </a:rPr>
              <a:t>OpenE</a:t>
            </a:r>
            <a:r>
              <a:rPr lang="sv-SE" sz="1400" dirty="0">
                <a:ea typeface="Calibri"/>
                <a:cs typeface="Calibri"/>
              </a:rPr>
              <a:t> integrerad mot Ecos i Sundsvall</a:t>
            </a:r>
          </a:p>
          <a:p>
            <a:pPr marL="893445" lvl="2" indent="-175895"/>
            <a:r>
              <a:rPr lang="sv-SE" sz="1400" dirty="0" err="1">
                <a:ea typeface="Calibri"/>
                <a:cs typeface="Calibri"/>
              </a:rPr>
              <a:t>Selfpoint</a:t>
            </a:r>
            <a:r>
              <a:rPr lang="sv-SE" sz="1400" dirty="0">
                <a:ea typeface="Calibri"/>
                <a:cs typeface="Calibri"/>
              </a:rPr>
              <a:t> integrerad mot Vision i Ulricehamn</a:t>
            </a:r>
          </a:p>
          <a:p>
            <a:pPr marL="893445" lvl="2" indent="-175895"/>
            <a:r>
              <a:rPr lang="sv-SE" sz="1400" dirty="0">
                <a:ea typeface="Calibri"/>
                <a:cs typeface="Calibri"/>
              </a:rPr>
              <a:t>Kommun-byggen: Herrljunga, Hörby+, Karlskrona, Stockholm, Göteborg...</a:t>
            </a:r>
          </a:p>
          <a:p>
            <a:pPr marL="893445" lvl="2" indent="-175895"/>
            <a:endParaRPr lang="sv-SE" sz="1400">
              <a:ea typeface="Calibri"/>
              <a:cs typeface="Calibri"/>
            </a:endParaRPr>
          </a:p>
          <a:p>
            <a:pPr marL="363855" lvl="1" indent="0">
              <a:buNone/>
            </a:pPr>
            <a:r>
              <a:rPr lang="sv-SE" b="1" dirty="0">
                <a:ea typeface="Calibri"/>
                <a:cs typeface="Calibri"/>
              </a:rPr>
              <a:t>Berätta för oss om ni bygger själva eller när ni är i drift!</a:t>
            </a:r>
          </a:p>
          <a:p>
            <a:pPr marL="893445" lvl="2" indent="-175895"/>
            <a:endParaRPr lang="sv-SE">
              <a:ea typeface="Calibri"/>
              <a:cs typeface="Calibri"/>
            </a:endParaRPr>
          </a:p>
          <a:p>
            <a:pPr lvl="1" indent="-175895"/>
            <a:endParaRPr lang="sv-SE">
              <a:ea typeface="Calibri"/>
              <a:cs typeface="Calibri"/>
            </a:endParaRPr>
          </a:p>
          <a:p>
            <a:pPr lvl="1" indent="-175895"/>
            <a:endParaRPr lang="sv-SE" sz="2400">
              <a:ea typeface="Calibri"/>
              <a:cs typeface="Calibri"/>
            </a:endParaRPr>
          </a:p>
          <a:p>
            <a:pPr marL="269875" indent="-269875"/>
            <a:endParaRPr lang="sv-SE" sz="2400">
              <a:ea typeface="Calibri"/>
              <a:cs typeface="Calibri"/>
            </a:endParaRPr>
          </a:p>
          <a:p>
            <a:pPr marL="269875" indent="-269875"/>
            <a:endParaRPr lang="sv-SE" sz="2400">
              <a:ea typeface="Calibri"/>
              <a:cs typeface="Calibri"/>
            </a:endParaRPr>
          </a:p>
          <a:p>
            <a:pPr marL="269875" indent="-269875"/>
            <a:endParaRPr lang="sv-SE" sz="2400">
              <a:ea typeface="Calibri"/>
              <a:cs typeface="Calibri"/>
            </a:endParaRPr>
          </a:p>
          <a:p>
            <a:pPr marL="893445" lvl="2" indent="-175895"/>
            <a:endParaRPr lang="sv-SE">
              <a:ea typeface="Calibri"/>
              <a:cs typeface="Calibri"/>
            </a:endParaRPr>
          </a:p>
        </p:txBody>
      </p:sp>
      <p:pic>
        <p:nvPicPr>
          <p:cNvPr id="7" name="Picture 7">
            <a:extLst>
              <a:ext uri="{FF2B5EF4-FFF2-40B4-BE49-F238E27FC236}">
                <a16:creationId xmlns:a16="http://schemas.microsoft.com/office/drawing/2014/main" id="{E469C180-8AEC-B5A4-280E-E8AF693D9E44}"/>
              </a:ext>
            </a:extLst>
          </p:cNvPr>
          <p:cNvPicPr>
            <a:picLocks noGrp="1" noChangeAspect="1"/>
          </p:cNvPicPr>
          <p:nvPr>
            <p:ph type="pic" sz="quarter" idx="14"/>
          </p:nvPr>
        </p:nvPicPr>
        <p:blipFill rotWithShape="1">
          <a:blip r:embed="rId3"/>
          <a:srcRect l="3747" r="3747"/>
          <a:stretch/>
        </p:blipFill>
        <p:spPr/>
      </p:pic>
    </p:spTree>
    <p:extLst>
      <p:ext uri="{BB962C8B-B14F-4D97-AF65-F5344CB8AC3E}">
        <p14:creationId xmlns:p14="http://schemas.microsoft.com/office/powerpoint/2010/main" val="38081399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p:cNvSpPr>
            <a:spLocks noGrp="1"/>
          </p:cNvSpPr>
          <p:nvPr>
            <p:ph sz="quarter" idx="16"/>
          </p:nvPr>
        </p:nvSpPr>
        <p:spPr>
          <a:xfrm>
            <a:off x="4539829" y="1781475"/>
            <a:ext cx="7599122" cy="4741189"/>
          </a:xfrm>
        </p:spPr>
        <p:txBody>
          <a:bodyPr vert="horz" lIns="0" tIns="0" rIns="0" bIns="0" rtlCol="0" anchor="ctr">
            <a:noAutofit/>
          </a:bodyPr>
          <a:lstStyle/>
          <a:p>
            <a:pPr marL="0" indent="0">
              <a:buNone/>
            </a:pPr>
            <a:endParaRPr lang="sv-SE" sz="2000">
              <a:ea typeface="+mn-lt"/>
              <a:cs typeface="+mn-lt"/>
            </a:endParaRPr>
          </a:p>
          <a:p>
            <a:pPr marL="269875" lvl="1" indent="0">
              <a:buNone/>
            </a:pPr>
            <a:endParaRPr lang="sv-SE">
              <a:latin typeface="Calibri"/>
              <a:ea typeface="+mn-lt"/>
              <a:cs typeface="Calibri"/>
            </a:endParaRPr>
          </a:p>
          <a:p>
            <a:pPr lvl="1" indent="-269875"/>
            <a:endParaRPr lang="sv-SE">
              <a:latin typeface="Calibri"/>
              <a:ea typeface="+mn-lt"/>
              <a:cs typeface="Calibri"/>
            </a:endParaRPr>
          </a:p>
          <a:p>
            <a:pPr lvl="1" indent="-269875"/>
            <a:endParaRPr lang="sv-SE">
              <a:latin typeface="Calibri"/>
              <a:ea typeface="+mn-lt"/>
              <a:cs typeface="Calibri"/>
            </a:endParaRPr>
          </a:p>
          <a:p>
            <a:pPr lvl="1" indent="-269875"/>
            <a:endParaRPr lang="sv-SE">
              <a:latin typeface="Calibri"/>
              <a:ea typeface="+mn-lt"/>
              <a:cs typeface="Calibri"/>
            </a:endParaRPr>
          </a:p>
          <a:p>
            <a:pPr lvl="1" indent="-269875"/>
            <a:endParaRPr lang="sv-SE">
              <a:latin typeface="Calibri"/>
              <a:ea typeface="+mn-lt"/>
              <a:cs typeface="Calibri"/>
            </a:endParaRPr>
          </a:p>
          <a:p>
            <a:pPr lvl="1" indent="-269875"/>
            <a:endParaRPr lang="sv-SE">
              <a:latin typeface="Calibri"/>
              <a:ea typeface="+mn-lt"/>
              <a:cs typeface="Calibri"/>
            </a:endParaRPr>
          </a:p>
        </p:txBody>
      </p:sp>
      <p:sp>
        <p:nvSpPr>
          <p:cNvPr id="4" name="Rubrik 3"/>
          <p:cNvSpPr>
            <a:spLocks noGrp="1"/>
          </p:cNvSpPr>
          <p:nvPr>
            <p:ph type="title"/>
          </p:nvPr>
        </p:nvSpPr>
        <p:spPr>
          <a:xfrm>
            <a:off x="4508937" y="84084"/>
            <a:ext cx="7680131" cy="1040524"/>
          </a:xfrm>
        </p:spPr>
        <p:txBody>
          <a:bodyPr>
            <a:normAutofit/>
          </a:bodyPr>
          <a:lstStyle/>
          <a:p>
            <a:r>
              <a:rPr lang="sv-SE" sz="2800" dirty="0">
                <a:latin typeface="Calibri Light"/>
                <a:ea typeface="Calibri Light"/>
                <a:cs typeface="Calibri"/>
              </a:rPr>
              <a:t>Vad återstår och hur ser förvaltningen ut?</a:t>
            </a:r>
          </a:p>
        </p:txBody>
      </p:sp>
      <p:sp>
        <p:nvSpPr>
          <p:cNvPr id="6" name="Platshållare för innehåll 2">
            <a:extLst>
              <a:ext uri="{FF2B5EF4-FFF2-40B4-BE49-F238E27FC236}">
                <a16:creationId xmlns:a16="http://schemas.microsoft.com/office/drawing/2014/main" id="{BEF367EA-95B6-A9CE-D507-244A781FFA43}"/>
              </a:ext>
            </a:extLst>
          </p:cNvPr>
          <p:cNvSpPr txBox="1">
            <a:spLocks/>
          </p:cNvSpPr>
          <p:nvPr/>
        </p:nvSpPr>
        <p:spPr>
          <a:xfrm>
            <a:off x="4543787" y="1518239"/>
            <a:ext cx="7292343" cy="4741189"/>
          </a:xfrm>
          <a:prstGeom prst="rect">
            <a:avLst/>
          </a:prstGeom>
        </p:spPr>
        <p:txBody>
          <a:bodyPr vert="horz" lIns="0" tIns="0" rIns="0" bIns="0" rtlCol="0" anchor="ctr">
            <a:noAutofit/>
          </a:bodyPr>
          <a:lstStyle>
            <a:lvl1pPr marL="270000" indent="-270000" algn="l" defTabSz="914400" rtl="0" eaLnBrk="1" latinLnBrk="0" hangingPunct="1">
              <a:lnSpc>
                <a:spcPct val="90000"/>
              </a:lnSpc>
              <a:spcBef>
                <a:spcPts val="1000"/>
              </a:spcBef>
              <a:spcAft>
                <a:spcPts val="600"/>
              </a:spcAft>
              <a:buClr>
                <a:schemeClr val="accent1"/>
              </a:buClr>
              <a:buFont typeface="Arial" panose="020B0604020202020204" pitchFamily="34" charset="0"/>
              <a:buChar char="•"/>
              <a:defRPr sz="2200" kern="1200" baseline="0">
                <a:solidFill>
                  <a:schemeClr val="tx1"/>
                </a:solidFill>
                <a:latin typeface="+mn-lt"/>
                <a:ea typeface="+mn-ea"/>
                <a:cs typeface="+mn-cs"/>
              </a:defRPr>
            </a:lvl1pPr>
            <a:lvl2pPr marL="539750" indent="-176213"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2pPr>
            <a:lvl3pPr marL="893763" indent="-176213"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3pPr>
            <a:lvl4pPr marL="1257300" indent="-176213"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solidFill>
                <a:latin typeface="+mn-lt"/>
                <a:ea typeface="+mn-ea"/>
                <a:cs typeface="+mn-cs"/>
              </a:defRPr>
            </a:lvl4pPr>
            <a:lvl5pPr marL="1611313" indent="-177800"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69875" indent="-269875"/>
            <a:r>
              <a:rPr lang="sv-SE" sz="2400" dirty="0">
                <a:cs typeface="Calibri"/>
              </a:rPr>
              <a:t>Flera verksamhetssystem försenade</a:t>
            </a:r>
            <a:endParaRPr lang="en-US" sz="2400">
              <a:cs typeface="Calibri"/>
            </a:endParaRPr>
          </a:p>
          <a:p>
            <a:pPr lvl="1" indent="-175895"/>
            <a:r>
              <a:rPr lang="sv-SE" sz="2200" dirty="0">
                <a:cs typeface="Calibri"/>
              </a:rPr>
              <a:t>Många kommuner väljer att starta med icke-integrerad tjänst och sedan byta till integrerad version i samband med införandet av registrerings-och ändringstjänsten i höst/vinter</a:t>
            </a:r>
          </a:p>
          <a:p>
            <a:pPr marL="269875" indent="-269875"/>
            <a:r>
              <a:rPr lang="sv-SE" sz="2400" dirty="0">
                <a:cs typeface="Calibri"/>
              </a:rPr>
              <a:t>Förvaltningsdiskussioner pågår</a:t>
            </a:r>
          </a:p>
          <a:p>
            <a:pPr lvl="1" indent="-269875"/>
            <a:r>
              <a:rPr lang="sv-SE" sz="2200" dirty="0">
                <a:ea typeface="+mn-lt"/>
                <a:cs typeface="+mn-lt"/>
              </a:rPr>
              <a:t>Decentraliserade tjänster kräver betydligt mera  kommunikation med alla intressenter </a:t>
            </a:r>
            <a:endParaRPr lang="sv-SE" sz="2200" dirty="0">
              <a:cs typeface="Calibri"/>
            </a:endParaRPr>
          </a:p>
          <a:p>
            <a:pPr lvl="1" indent="-269875"/>
            <a:r>
              <a:rPr lang="sv-SE" sz="2200" dirty="0">
                <a:ea typeface="+mn-lt"/>
                <a:cs typeface="+mn-lt"/>
              </a:rPr>
              <a:t>Förbättringar utifrån erfarenheter vid användning tas in via forratt@slv.se</a:t>
            </a:r>
            <a:endParaRPr lang="sv-SE" sz="2200" dirty="0">
              <a:cs typeface="Calibri"/>
            </a:endParaRPr>
          </a:p>
          <a:p>
            <a:pPr marL="363855" lvl="1" indent="0">
              <a:buNone/>
            </a:pPr>
            <a:endParaRPr lang="sv-SE">
              <a:cs typeface="Calibri"/>
            </a:endParaRPr>
          </a:p>
        </p:txBody>
      </p:sp>
      <p:pic>
        <p:nvPicPr>
          <p:cNvPr id="8" name="Picture 8">
            <a:extLst>
              <a:ext uri="{FF2B5EF4-FFF2-40B4-BE49-F238E27FC236}">
                <a16:creationId xmlns:a16="http://schemas.microsoft.com/office/drawing/2014/main" id="{077D830D-0094-35E4-5831-CC5E6F6DA6B1}"/>
              </a:ext>
            </a:extLst>
          </p:cNvPr>
          <p:cNvPicPr>
            <a:picLocks noGrp="1" noChangeAspect="1"/>
          </p:cNvPicPr>
          <p:nvPr>
            <p:ph type="pic" sz="quarter" idx="14"/>
          </p:nvPr>
        </p:nvPicPr>
        <p:blipFill rotWithShape="1">
          <a:blip r:embed="rId3"/>
          <a:srcRect l="3747" r="3747"/>
          <a:stretch/>
        </p:blipFill>
        <p:spPr/>
      </p:pic>
    </p:spTree>
    <p:extLst>
      <p:ext uri="{BB962C8B-B14F-4D97-AF65-F5344CB8AC3E}">
        <p14:creationId xmlns:p14="http://schemas.microsoft.com/office/powerpoint/2010/main" val="30098261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9" descr="Medical corridor blurred">
            <a:extLst>
              <a:ext uri="{FF2B5EF4-FFF2-40B4-BE49-F238E27FC236}">
                <a16:creationId xmlns:a16="http://schemas.microsoft.com/office/drawing/2014/main" id="{C947FE8A-BF43-408E-8F29-0471ECF75A47}"/>
              </a:ext>
            </a:extLst>
          </p:cNvPr>
          <p:cNvPicPr>
            <a:picLocks noChangeAspect="1"/>
          </p:cNvPicPr>
          <p:nvPr/>
        </p:nvPicPr>
        <p:blipFill rotWithShape="1">
          <a:blip r:embed="rId3"/>
          <a:srcRect l="29" t="15884" r="-29" b="34"/>
          <a:stretch/>
        </p:blipFill>
        <p:spPr>
          <a:xfrm>
            <a:off x="-147" y="-81"/>
            <a:ext cx="12199354" cy="6865861"/>
          </a:xfrm>
          <a:prstGeom prst="rect">
            <a:avLst/>
          </a:prstGeom>
        </p:spPr>
      </p:pic>
      <p:sp>
        <p:nvSpPr>
          <p:cNvPr id="2" name="Content Placeholder 1">
            <a:extLst>
              <a:ext uri="{FF2B5EF4-FFF2-40B4-BE49-F238E27FC236}">
                <a16:creationId xmlns:a16="http://schemas.microsoft.com/office/drawing/2014/main" id="{B7263347-11A1-4485-A313-E36B3E629E46}"/>
              </a:ext>
            </a:extLst>
          </p:cNvPr>
          <p:cNvSpPr>
            <a:spLocks noGrp="1"/>
          </p:cNvSpPr>
          <p:nvPr>
            <p:ph type="subTitle" idx="1"/>
          </p:nvPr>
        </p:nvSpPr>
        <p:spPr>
          <a:xfrm>
            <a:off x="1884370" y="4322751"/>
            <a:ext cx="10025289" cy="2447017"/>
          </a:xfrm>
        </p:spPr>
        <p:txBody>
          <a:bodyPr>
            <a:normAutofit/>
          </a:bodyPr>
          <a:lstStyle/>
          <a:p>
            <a:pPr marL="0" indent="0" algn="r">
              <a:spcAft>
                <a:spcPts val="476"/>
              </a:spcAft>
              <a:buNone/>
            </a:pPr>
            <a:r>
              <a:rPr lang="en-US" sz="5800" err="1">
                <a:solidFill>
                  <a:srgbClr val="1B1B1B"/>
                </a:solidFill>
                <a:cs typeface="Calibri"/>
              </a:rPr>
              <a:t>Vad</a:t>
            </a:r>
            <a:r>
              <a:rPr lang="en-US" sz="5800">
                <a:solidFill>
                  <a:srgbClr val="1B1B1B"/>
                </a:solidFill>
                <a:cs typeface="Calibri"/>
              </a:rPr>
              <a:t> </a:t>
            </a:r>
            <a:r>
              <a:rPr lang="en-US" sz="5800" err="1">
                <a:solidFill>
                  <a:srgbClr val="1B1B1B"/>
                </a:solidFill>
                <a:cs typeface="Calibri"/>
              </a:rPr>
              <a:t>behöver</a:t>
            </a:r>
            <a:r>
              <a:rPr lang="en-US" sz="5800">
                <a:solidFill>
                  <a:srgbClr val="1B1B1B"/>
                </a:solidFill>
                <a:cs typeface="Calibri"/>
              </a:rPr>
              <a:t> </a:t>
            </a:r>
            <a:r>
              <a:rPr lang="en-US" sz="5800" err="1">
                <a:solidFill>
                  <a:srgbClr val="1B1B1B"/>
                </a:solidFill>
                <a:cs typeface="Calibri"/>
              </a:rPr>
              <a:t>kommunen</a:t>
            </a:r>
            <a:r>
              <a:rPr lang="en-US" sz="5800">
                <a:solidFill>
                  <a:srgbClr val="1B1B1B"/>
                </a:solidFill>
                <a:cs typeface="Calibri"/>
              </a:rPr>
              <a:t> </a:t>
            </a:r>
            <a:r>
              <a:rPr lang="en-US" sz="5800" err="1">
                <a:solidFill>
                  <a:srgbClr val="1B1B1B"/>
                </a:solidFill>
                <a:cs typeface="Calibri"/>
              </a:rPr>
              <a:t>göra</a:t>
            </a:r>
            <a:r>
              <a:rPr lang="en-US" sz="5800">
                <a:solidFill>
                  <a:srgbClr val="1B1B1B"/>
                </a:solidFill>
                <a:cs typeface="Calibri"/>
              </a:rPr>
              <a:t>?</a:t>
            </a:r>
          </a:p>
        </p:txBody>
      </p:sp>
    </p:spTree>
    <p:extLst>
      <p:ext uri="{BB962C8B-B14F-4D97-AF65-F5344CB8AC3E}">
        <p14:creationId xmlns:p14="http://schemas.microsoft.com/office/powerpoint/2010/main" val="21294129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p:cNvSpPr>
            <a:spLocks noGrp="1"/>
          </p:cNvSpPr>
          <p:nvPr>
            <p:ph sz="quarter" idx="16"/>
          </p:nvPr>
        </p:nvSpPr>
        <p:spPr>
          <a:xfrm>
            <a:off x="4480845" y="1479779"/>
            <a:ext cx="7490466" cy="5241781"/>
          </a:xfrm>
        </p:spPr>
        <p:txBody>
          <a:bodyPr vert="horz" lIns="0" tIns="0" rIns="0" bIns="0" rtlCol="0" anchor="ctr">
            <a:noAutofit/>
          </a:bodyPr>
          <a:lstStyle/>
          <a:p>
            <a:pPr marL="289560" lvl="1" indent="0">
              <a:lnSpc>
                <a:spcPct val="100000"/>
              </a:lnSpc>
              <a:spcBef>
                <a:spcPts val="0"/>
              </a:spcBef>
              <a:buNone/>
            </a:pPr>
            <a:r>
              <a:rPr lang="sv-SE" sz="2800">
                <a:cs typeface="Calibri"/>
              </a:rPr>
              <a:t>Diskutera för er kommun vilken lösning som passar er bäst</a:t>
            </a:r>
          </a:p>
          <a:p>
            <a:pPr marL="575310" lvl="1" indent="-285750">
              <a:lnSpc>
                <a:spcPct val="100000"/>
              </a:lnSpc>
              <a:spcBef>
                <a:spcPts val="0"/>
              </a:spcBef>
            </a:pPr>
            <a:endParaRPr lang="sv-SE" sz="2800">
              <a:cs typeface="Calibri"/>
            </a:endParaRPr>
          </a:p>
          <a:p>
            <a:pPr marL="575310" lvl="1" indent="-285750">
              <a:lnSpc>
                <a:spcPct val="100000"/>
              </a:lnSpc>
              <a:spcBef>
                <a:spcPts val="0"/>
              </a:spcBef>
            </a:pPr>
            <a:r>
              <a:rPr lang="sv-SE" sz="2800">
                <a:cs typeface="Calibri"/>
              </a:rPr>
              <a:t>Integrerad eller icke-integrerad tjänst med verksamhetssystemen?</a:t>
            </a:r>
          </a:p>
          <a:p>
            <a:pPr marL="575310" lvl="1" indent="-285750">
              <a:lnSpc>
                <a:spcPct val="100000"/>
              </a:lnSpc>
              <a:spcBef>
                <a:spcPts val="0"/>
              </a:spcBef>
            </a:pPr>
            <a:r>
              <a:rPr lang="sv-SE" sz="2800">
                <a:ea typeface="+mn-lt"/>
                <a:cs typeface="+mn-lt"/>
              </a:rPr>
              <a:t>Köpa tjänst eller bygga själv?</a:t>
            </a:r>
          </a:p>
          <a:p>
            <a:pPr marL="19685" indent="0">
              <a:lnSpc>
                <a:spcPct val="100000"/>
              </a:lnSpc>
              <a:spcBef>
                <a:spcPts val="0"/>
              </a:spcBef>
              <a:spcAft>
                <a:spcPts val="0"/>
              </a:spcAft>
              <a:buNone/>
            </a:pPr>
            <a:r>
              <a:rPr lang="sv-SE" sz="2000">
                <a:ea typeface="+mn-lt"/>
                <a:cs typeface="+mn-lt"/>
              </a:rPr>
              <a:t> </a:t>
            </a:r>
            <a:br>
              <a:rPr lang="sv-SE" sz="2000">
                <a:ea typeface="+mn-lt"/>
                <a:cs typeface="+mn-lt"/>
              </a:rPr>
            </a:br>
            <a:endParaRPr lang="sv-SE" sz="2000">
              <a:ea typeface="+mn-lt"/>
              <a:cs typeface="+mn-lt"/>
            </a:endParaRPr>
          </a:p>
        </p:txBody>
      </p:sp>
      <p:sp>
        <p:nvSpPr>
          <p:cNvPr id="4" name="Rubrik 3"/>
          <p:cNvSpPr>
            <a:spLocks noGrp="1"/>
          </p:cNvSpPr>
          <p:nvPr>
            <p:ph type="title"/>
          </p:nvPr>
        </p:nvSpPr>
        <p:spPr>
          <a:xfrm>
            <a:off x="4775882" y="541284"/>
            <a:ext cx="6996688" cy="1040524"/>
          </a:xfrm>
        </p:spPr>
        <p:txBody>
          <a:bodyPr>
            <a:normAutofit/>
          </a:bodyPr>
          <a:lstStyle/>
          <a:p>
            <a:r>
              <a:rPr lang="sv-SE" sz="3600">
                <a:latin typeface="Calibri"/>
                <a:cs typeface="Calibri"/>
              </a:rPr>
              <a:t>Gemensamt arbete av verksamhet och IT </a:t>
            </a:r>
            <a:r>
              <a:rPr lang="sv-SE" sz="3600">
                <a:latin typeface="Calibri Light"/>
                <a:cs typeface="Calibri"/>
              </a:rPr>
              <a:t> </a:t>
            </a:r>
          </a:p>
        </p:txBody>
      </p:sp>
      <p:pic>
        <p:nvPicPr>
          <p:cNvPr id="6" name="Platshållare för bild 5"/>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l="29399" r="29399"/>
          <a:stretch>
            <a:fillRect/>
          </a:stretch>
        </p:blipFill>
        <p:spPr>
          <a:xfrm>
            <a:off x="9832" y="-1"/>
            <a:ext cx="4235669" cy="6858000"/>
          </a:xfrm>
        </p:spPr>
      </p:pic>
    </p:spTree>
    <p:extLst>
      <p:ext uri="{BB962C8B-B14F-4D97-AF65-F5344CB8AC3E}">
        <p14:creationId xmlns:p14="http://schemas.microsoft.com/office/powerpoint/2010/main" val="2451538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p:cNvSpPr>
            <a:spLocks noGrp="1"/>
          </p:cNvSpPr>
          <p:nvPr>
            <p:ph sz="quarter" idx="16"/>
          </p:nvPr>
        </p:nvSpPr>
        <p:spPr>
          <a:xfrm>
            <a:off x="4330944" y="1016864"/>
            <a:ext cx="7727810" cy="5917057"/>
          </a:xfrm>
        </p:spPr>
        <p:txBody>
          <a:bodyPr vert="horz" lIns="0" tIns="0" rIns="0" bIns="0" rtlCol="0" anchor="ctr">
            <a:noAutofit/>
          </a:bodyPr>
          <a:lstStyle/>
          <a:p>
            <a:pPr marL="269875" indent="-269875"/>
            <a:r>
              <a:rPr lang="sv-SE" sz="2000" dirty="0">
                <a:ea typeface="+mn-lt"/>
                <a:cs typeface="+mn-lt"/>
              </a:rPr>
              <a:t>Kontrollera om ni har en e-tjänsteplattform som deltar i projektet och vilka villkor och tidplaner som gäller för er kommun. </a:t>
            </a:r>
            <a:endParaRPr lang="en-US" sz="2000" dirty="0">
              <a:ea typeface="+mn-lt"/>
              <a:cs typeface="+mn-lt"/>
            </a:endParaRPr>
          </a:p>
          <a:p>
            <a:pPr lvl="1" indent="-285750"/>
            <a:endParaRPr lang="sv-SE" sz="1200" dirty="0">
              <a:cs typeface="Calibri"/>
            </a:endParaRPr>
          </a:p>
          <a:p>
            <a:pPr marL="269875" indent="-269875"/>
            <a:r>
              <a:rPr lang="sv-SE" sz="2000" dirty="0">
                <a:ea typeface="+mn-lt"/>
                <a:cs typeface="+mn-lt"/>
              </a:rPr>
              <a:t>Kontrollera om ni som kommun har avtal och fungerande uppkoppling mot Bolagsverket för att hämta företagsuppgifter (SSBTGU). </a:t>
            </a:r>
          </a:p>
          <a:p>
            <a:pPr lvl="1" indent="-285750"/>
            <a:endParaRPr lang="sv-SE" sz="1400" dirty="0">
              <a:cs typeface="Calibri"/>
            </a:endParaRPr>
          </a:p>
          <a:p>
            <a:pPr marL="269875" indent="-269875"/>
            <a:r>
              <a:rPr lang="sv-SE" sz="2000" dirty="0">
                <a:ea typeface="+mn-lt"/>
                <a:cs typeface="+mn-lt"/>
              </a:rPr>
              <a:t>För en integrerad e-tjänst, kontakta er verksamhetssystemleverantör för vilka villkor och tidplaner som gäller för just er kommun. </a:t>
            </a:r>
          </a:p>
          <a:p>
            <a:pPr lvl="1" indent="-285750"/>
            <a:endParaRPr lang="sv-SE" sz="1400" dirty="0">
              <a:cs typeface="Calibri"/>
            </a:endParaRPr>
          </a:p>
          <a:p>
            <a:pPr marL="269875" indent="-269875"/>
            <a:r>
              <a:rPr lang="sv-SE" sz="2000" dirty="0">
                <a:ea typeface="+mn-lt"/>
                <a:cs typeface="+mn-lt"/>
              </a:rPr>
              <a:t>Driftsätt den icke-integrerade eller integrerade e-tjänsten på kommunens hemsida och kontakta företagare för att börja använda</a:t>
            </a:r>
          </a:p>
          <a:p>
            <a:pPr lvl="1" indent="-285750"/>
            <a:endParaRPr lang="sv-SE" sz="1400" dirty="0">
              <a:cs typeface="Calibri"/>
            </a:endParaRPr>
          </a:p>
          <a:p>
            <a:pPr marL="19685" indent="0">
              <a:lnSpc>
                <a:spcPct val="100000"/>
              </a:lnSpc>
              <a:spcBef>
                <a:spcPts val="0"/>
              </a:spcBef>
              <a:spcAft>
                <a:spcPts val="0"/>
              </a:spcAft>
              <a:buNone/>
            </a:pPr>
            <a:r>
              <a:rPr lang="sv-SE" sz="1800" dirty="0">
                <a:ea typeface="+mn-lt"/>
                <a:cs typeface="+mn-lt"/>
              </a:rPr>
              <a:t> </a:t>
            </a:r>
            <a:br>
              <a:rPr lang="sv-SE" sz="1800" dirty="0">
                <a:ea typeface="+mn-lt"/>
                <a:cs typeface="+mn-lt"/>
              </a:rPr>
            </a:br>
            <a:endParaRPr lang="sv-SE" sz="1800">
              <a:ea typeface="+mn-lt"/>
              <a:cs typeface="+mn-lt"/>
            </a:endParaRPr>
          </a:p>
        </p:txBody>
      </p:sp>
      <p:sp>
        <p:nvSpPr>
          <p:cNvPr id="4" name="Rubrik 3"/>
          <p:cNvSpPr>
            <a:spLocks noGrp="1"/>
          </p:cNvSpPr>
          <p:nvPr>
            <p:ph type="title"/>
          </p:nvPr>
        </p:nvSpPr>
        <p:spPr>
          <a:xfrm>
            <a:off x="4388637" y="228989"/>
            <a:ext cx="6771836" cy="603311"/>
          </a:xfrm>
        </p:spPr>
        <p:txBody>
          <a:bodyPr>
            <a:normAutofit fontScale="90000"/>
          </a:bodyPr>
          <a:lstStyle/>
          <a:p>
            <a:r>
              <a:rPr lang="sv-SE"/>
              <a:t>Vad behöver ni göra som kommun?</a:t>
            </a:r>
            <a:endParaRPr lang="en-US"/>
          </a:p>
        </p:txBody>
      </p:sp>
      <p:pic>
        <p:nvPicPr>
          <p:cNvPr id="6" name="Picture 6">
            <a:extLst>
              <a:ext uri="{FF2B5EF4-FFF2-40B4-BE49-F238E27FC236}">
                <a16:creationId xmlns:a16="http://schemas.microsoft.com/office/drawing/2014/main" id="{6A85B9BD-42E7-13CB-520D-DAC9156FA0ED}"/>
              </a:ext>
            </a:extLst>
          </p:cNvPr>
          <p:cNvPicPr>
            <a:picLocks noGrp="1" noChangeAspect="1"/>
          </p:cNvPicPr>
          <p:nvPr>
            <p:ph type="pic" sz="quarter" idx="14"/>
          </p:nvPr>
        </p:nvPicPr>
        <p:blipFill rotWithShape="1">
          <a:blip r:embed="rId3"/>
          <a:srcRect l="11179" r="11179"/>
          <a:stretch/>
        </p:blipFill>
        <p:spPr/>
      </p:pic>
    </p:spTree>
    <p:extLst>
      <p:ext uri="{BB962C8B-B14F-4D97-AF65-F5344CB8AC3E}">
        <p14:creationId xmlns:p14="http://schemas.microsoft.com/office/powerpoint/2010/main" val="12644729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Platshållare för innehåll 2"/>
          <p:cNvSpPr>
            <a:spLocks noGrp="1"/>
          </p:cNvSpPr>
          <p:nvPr>
            <p:ph sz="quarter" idx="16"/>
          </p:nvPr>
        </p:nvSpPr>
        <p:spPr>
          <a:xfrm>
            <a:off x="4330944" y="1016864"/>
            <a:ext cx="7727810" cy="5917057"/>
          </a:xfrm>
        </p:spPr>
        <p:txBody>
          <a:bodyPr vert="horz" lIns="0" tIns="0" rIns="0" bIns="0" rtlCol="0" anchor="ctr">
            <a:noAutofit/>
          </a:bodyPr>
          <a:lstStyle/>
          <a:p>
            <a:pPr marL="269875" indent="-269875"/>
            <a:r>
              <a:rPr lang="sv-SE" sz="2000">
                <a:ea typeface="+mn-lt"/>
                <a:cs typeface="+mn-lt"/>
              </a:rPr>
              <a:t>Kontrollera om ni har en e-tjänsteplattform som deltar i projektet och vilka villkor och tidplaner som gäller för er kommun. </a:t>
            </a:r>
            <a:endParaRPr lang="en-US" sz="2000">
              <a:ea typeface="+mn-lt"/>
              <a:cs typeface="+mn-lt"/>
            </a:endParaRPr>
          </a:p>
          <a:p>
            <a:pPr lvl="1" indent="-285750"/>
            <a:r>
              <a:rPr lang="sv-SE" sz="1200" err="1">
                <a:ea typeface="+mn-lt"/>
                <a:cs typeface="+mn-lt"/>
              </a:rPr>
              <a:t>Open</a:t>
            </a:r>
            <a:r>
              <a:rPr lang="sv-SE" sz="1200">
                <a:ea typeface="+mn-lt"/>
                <a:cs typeface="+mn-lt"/>
              </a:rPr>
              <a:t>-E, Abou, </a:t>
            </a:r>
            <a:r>
              <a:rPr lang="sv-SE" sz="1200" err="1">
                <a:ea typeface="+mn-lt"/>
                <a:cs typeface="+mn-lt"/>
              </a:rPr>
              <a:t>MinutMiljö</a:t>
            </a:r>
            <a:r>
              <a:rPr lang="sv-SE" sz="1200">
                <a:ea typeface="+mn-lt"/>
                <a:cs typeface="+mn-lt"/>
              </a:rPr>
              <a:t>, </a:t>
            </a:r>
            <a:r>
              <a:rPr lang="sv-SE" sz="1200" err="1">
                <a:ea typeface="+mn-lt"/>
                <a:cs typeface="+mn-lt"/>
              </a:rPr>
              <a:t>Selfpoint</a:t>
            </a:r>
            <a:r>
              <a:rPr lang="sv-SE" sz="1200">
                <a:ea typeface="+mn-lt"/>
                <a:cs typeface="+mn-lt"/>
              </a:rPr>
              <a:t> och Pollux ingår.  </a:t>
            </a:r>
            <a:endParaRPr lang="en-US" sz="1200">
              <a:ea typeface="+mn-lt"/>
              <a:cs typeface="+mn-lt"/>
            </a:endParaRPr>
          </a:p>
          <a:p>
            <a:pPr lvl="1" indent="-285750"/>
            <a:r>
              <a:rPr lang="sv-SE" sz="1200">
                <a:ea typeface="+mn-lt"/>
                <a:cs typeface="+mn-lt"/>
              </a:rPr>
              <a:t>Om ni inte har någon av dessa, kan ni välja att bygga själva eller tillsammans med annan leverantör utifrån </a:t>
            </a:r>
            <a:r>
              <a:rPr lang="sv-SE" sz="1200" err="1">
                <a:ea typeface="+mn-lt"/>
                <a:cs typeface="+mn-lt"/>
              </a:rPr>
              <a:t>FörRätts</a:t>
            </a:r>
            <a:r>
              <a:rPr lang="sv-SE" sz="1200">
                <a:ea typeface="+mn-lt"/>
                <a:cs typeface="+mn-lt"/>
              </a:rPr>
              <a:t> specifikationer. Meddela </a:t>
            </a:r>
            <a:r>
              <a:rPr lang="sv-SE" sz="1200">
                <a:ea typeface="+mn-lt"/>
                <a:cs typeface="+mn-lt"/>
                <a:hlinkClick r:id="rId3"/>
              </a:rPr>
              <a:t>forratt@slv.se</a:t>
            </a:r>
            <a:r>
              <a:rPr lang="sv-SE" sz="1200">
                <a:ea typeface="+mn-lt"/>
                <a:cs typeface="+mn-lt"/>
              </a:rPr>
              <a:t> om ni bygger själva så vi kan kommunicera eventuella ändringar i specifikationerna till er. </a:t>
            </a:r>
            <a:endParaRPr lang="en-US" sz="1200">
              <a:cs typeface="Calibri"/>
            </a:endParaRPr>
          </a:p>
          <a:p>
            <a:pPr marL="269875" indent="-269875"/>
            <a:r>
              <a:rPr lang="sv-SE" sz="2000">
                <a:ea typeface="+mn-lt"/>
                <a:cs typeface="+mn-lt"/>
              </a:rPr>
              <a:t>Kontrollera om ni som kommun har avtal och fungerande uppkoppling mot Bolagsverket för att hämta företagsuppgifter (SSBTGU). </a:t>
            </a:r>
          </a:p>
          <a:p>
            <a:pPr lvl="1" indent="-285750"/>
            <a:r>
              <a:rPr lang="sv-SE" sz="1400">
                <a:ea typeface="+mn-lt"/>
                <a:cs typeface="+mn-lt"/>
              </a:rPr>
              <a:t>Om ni inte har avtal, teckna avtal och driftsätt SSBTGU-kopplingen. </a:t>
            </a:r>
          </a:p>
          <a:p>
            <a:pPr lvl="1" indent="-285750"/>
            <a:r>
              <a:rPr lang="sv-SE" sz="1400">
                <a:ea typeface="+mn-lt"/>
                <a:cs typeface="+mn-lt"/>
              </a:rPr>
              <a:t>I samband med driftsättning av er e-tjänst meddela Bolagsverket servicenamnet "</a:t>
            </a:r>
            <a:r>
              <a:rPr lang="sv-SE" sz="1400" err="1">
                <a:ea typeface="+mn-lt"/>
                <a:cs typeface="+mn-lt"/>
              </a:rPr>
              <a:t>LivsmedelForratt</a:t>
            </a:r>
            <a:r>
              <a:rPr lang="sv-SE" sz="1400">
                <a:ea typeface="+mn-lt"/>
                <a:cs typeface="+mn-lt"/>
              </a:rPr>
              <a:t>".</a:t>
            </a:r>
            <a:endParaRPr lang="sv-SE" sz="1400">
              <a:cs typeface="Calibri"/>
            </a:endParaRPr>
          </a:p>
          <a:p>
            <a:pPr marL="269875" indent="-269875"/>
            <a:r>
              <a:rPr lang="sv-SE" sz="2000">
                <a:ea typeface="+mn-lt"/>
                <a:cs typeface="+mn-lt"/>
              </a:rPr>
              <a:t>För en integrerad e-tjänst, kontakta er verksamhetssystemleverantör för vilka villkor och tidplaner som gäller för just er kommun. </a:t>
            </a:r>
          </a:p>
          <a:p>
            <a:pPr lvl="1" indent="-285750"/>
            <a:r>
              <a:rPr lang="sv-SE" sz="1400">
                <a:ea typeface="+mn-lt"/>
                <a:cs typeface="+mn-lt"/>
              </a:rPr>
              <a:t>Kontrollera vilken typ av integrationsarbete er kommun behöver göra beroende på om direktintegration eller via integrationsplattform (ex TEIS). </a:t>
            </a:r>
          </a:p>
          <a:p>
            <a:pPr lvl="1" indent="-285750"/>
            <a:r>
              <a:rPr lang="sv-SE" sz="1400">
                <a:ea typeface="+mn-lt"/>
                <a:cs typeface="+mn-lt"/>
              </a:rPr>
              <a:t>Utveckla och testa integration till era verksamhetssystem i samverkan med leverantörerna.</a:t>
            </a:r>
            <a:endParaRPr lang="sv-SE" sz="1400">
              <a:cs typeface="Calibri"/>
            </a:endParaRPr>
          </a:p>
          <a:p>
            <a:pPr marL="269875" indent="-269875"/>
            <a:r>
              <a:rPr lang="sv-SE" sz="2000">
                <a:ea typeface="+mn-lt"/>
                <a:cs typeface="+mn-lt"/>
              </a:rPr>
              <a:t>Driftsätt den icke-integrerade eller integrerade e-tjänsten på kommunens hemsida och kontakta företagare för att börja använda</a:t>
            </a:r>
          </a:p>
          <a:p>
            <a:pPr lvl="1" indent="-285750"/>
            <a:r>
              <a:rPr lang="sv-SE" sz="1400">
                <a:ea typeface="+mn-lt"/>
                <a:cs typeface="+mn-lt"/>
              </a:rPr>
              <a:t>Använd gärna vårt utskicksmaterial för detta.  </a:t>
            </a:r>
            <a:endParaRPr lang="sv-SE" sz="1400">
              <a:cs typeface="Calibri"/>
            </a:endParaRPr>
          </a:p>
          <a:p>
            <a:pPr marL="19685" indent="0">
              <a:lnSpc>
                <a:spcPct val="100000"/>
              </a:lnSpc>
              <a:spcBef>
                <a:spcPts val="0"/>
              </a:spcBef>
              <a:spcAft>
                <a:spcPts val="0"/>
              </a:spcAft>
              <a:buNone/>
            </a:pPr>
            <a:r>
              <a:rPr lang="sv-SE" sz="1800">
                <a:ea typeface="+mn-lt"/>
                <a:cs typeface="+mn-lt"/>
              </a:rPr>
              <a:t> </a:t>
            </a:r>
            <a:br>
              <a:rPr lang="sv-SE" sz="1800">
                <a:ea typeface="+mn-lt"/>
                <a:cs typeface="+mn-lt"/>
              </a:rPr>
            </a:br>
            <a:endParaRPr lang="sv-SE" sz="1800">
              <a:ea typeface="+mn-lt"/>
              <a:cs typeface="+mn-lt"/>
            </a:endParaRPr>
          </a:p>
        </p:txBody>
      </p:sp>
      <p:sp>
        <p:nvSpPr>
          <p:cNvPr id="4" name="Rubrik 3"/>
          <p:cNvSpPr>
            <a:spLocks noGrp="1"/>
          </p:cNvSpPr>
          <p:nvPr>
            <p:ph type="title"/>
          </p:nvPr>
        </p:nvSpPr>
        <p:spPr>
          <a:xfrm>
            <a:off x="4388637" y="228989"/>
            <a:ext cx="6771836" cy="603311"/>
          </a:xfrm>
        </p:spPr>
        <p:txBody>
          <a:bodyPr>
            <a:normAutofit fontScale="90000"/>
          </a:bodyPr>
          <a:lstStyle/>
          <a:p>
            <a:r>
              <a:rPr lang="sv-SE"/>
              <a:t>Vad behöver ni göra som kommun?</a:t>
            </a:r>
            <a:endParaRPr lang="en-US"/>
          </a:p>
        </p:txBody>
      </p:sp>
      <p:pic>
        <p:nvPicPr>
          <p:cNvPr id="6" name="Picture 6">
            <a:extLst>
              <a:ext uri="{FF2B5EF4-FFF2-40B4-BE49-F238E27FC236}">
                <a16:creationId xmlns:a16="http://schemas.microsoft.com/office/drawing/2014/main" id="{520CCA54-2287-4568-9F9C-642189271582}"/>
              </a:ext>
            </a:extLst>
          </p:cNvPr>
          <p:cNvPicPr>
            <a:picLocks noGrp="1" noChangeAspect="1"/>
          </p:cNvPicPr>
          <p:nvPr>
            <p:ph type="pic" sz="quarter" idx="14"/>
          </p:nvPr>
        </p:nvPicPr>
        <p:blipFill rotWithShape="1">
          <a:blip r:embed="rId4"/>
          <a:srcRect l="11179" r="11179"/>
          <a:stretch/>
        </p:blipFill>
        <p:spPr/>
      </p:pic>
    </p:spTree>
    <p:extLst>
      <p:ext uri="{BB962C8B-B14F-4D97-AF65-F5344CB8AC3E}">
        <p14:creationId xmlns:p14="http://schemas.microsoft.com/office/powerpoint/2010/main" val="29103599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B7A3E34-CB46-43D3-A457-9111C9EC8635}"/>
              </a:ext>
            </a:extLst>
          </p:cNvPr>
          <p:cNvSpPr>
            <a:spLocks noGrp="1"/>
          </p:cNvSpPr>
          <p:nvPr>
            <p:ph idx="1"/>
          </p:nvPr>
        </p:nvSpPr>
        <p:spPr>
          <a:xfrm>
            <a:off x="361560" y="1378965"/>
            <a:ext cx="7974502" cy="5151506"/>
          </a:xfrm>
        </p:spPr>
        <p:txBody>
          <a:bodyPr vert="horz" lIns="0" tIns="0" rIns="0" bIns="0" rtlCol="0" anchor="t">
            <a:noAutofit/>
          </a:bodyPr>
          <a:lstStyle/>
          <a:p>
            <a:pPr marL="0" indent="0">
              <a:buNone/>
            </a:pPr>
            <a:r>
              <a:rPr lang="sv-SE" sz="2000">
                <a:ea typeface="+mn-lt"/>
                <a:cs typeface="+mn-lt"/>
              </a:rPr>
              <a:t>Följ projektet: </a:t>
            </a:r>
            <a:endParaRPr lang="en-US" sz="2000">
              <a:ea typeface="+mn-lt"/>
              <a:cs typeface="+mn-lt"/>
            </a:endParaRPr>
          </a:p>
          <a:p>
            <a:pPr marL="0" indent="0">
              <a:buNone/>
            </a:pPr>
            <a:r>
              <a:rPr lang="sv-SE" sz="2000">
                <a:ea typeface="+mn-lt"/>
                <a:cs typeface="+mn-lt"/>
                <a:hlinkClick r:id="rId3"/>
              </a:rPr>
              <a:t>FörRätt - kommunala digitala tjänster för registrering och riskklassning av livsmedelsverksamheter (livsmedelsverket.se)</a:t>
            </a:r>
            <a:endParaRPr lang="sv-SE" sz="2000">
              <a:ea typeface="+mn-lt"/>
              <a:cs typeface="+mn-lt"/>
            </a:endParaRPr>
          </a:p>
          <a:p>
            <a:pPr marL="0" indent="0">
              <a:buNone/>
            </a:pPr>
            <a:r>
              <a:rPr lang="sv-SE" sz="2000">
                <a:ea typeface="+mn-lt"/>
                <a:cs typeface="+mn-lt"/>
              </a:rPr>
              <a:t>Följ riskklassningen: </a:t>
            </a:r>
          </a:p>
          <a:p>
            <a:pPr marL="0" indent="0">
              <a:buNone/>
            </a:pPr>
            <a:r>
              <a:rPr lang="sv-SE" sz="2000">
                <a:ea typeface="+mn-lt"/>
                <a:cs typeface="+mn-lt"/>
                <a:hlinkClick r:id="rId4"/>
              </a:rPr>
              <a:t>Förslag till ny riskklassningsmodell för livsmedelskontroll - Kontrollwiki (livsmedelsverket.se)</a:t>
            </a:r>
            <a:endParaRPr lang="sv-SE" sz="2000">
              <a:solidFill>
                <a:srgbClr val="FF0000"/>
              </a:solidFill>
              <a:cs typeface="Calibri"/>
            </a:endParaRPr>
          </a:p>
          <a:p>
            <a:pPr marL="0" indent="0">
              <a:buNone/>
            </a:pPr>
            <a:r>
              <a:rPr lang="sv-SE" sz="2000">
                <a:cs typeface="Calibri"/>
              </a:rPr>
              <a:t>Lyssna på oss:</a:t>
            </a:r>
          </a:p>
          <a:p>
            <a:pPr marL="285750" indent="-285750"/>
            <a:r>
              <a:rPr lang="sv-SE" sz="2000">
                <a:cs typeface="Calibri"/>
              </a:rPr>
              <a:t>Livsmedelsverkets kontrolkonferens 28-29 mars </a:t>
            </a:r>
          </a:p>
          <a:p>
            <a:pPr marL="285750" indent="-285750"/>
            <a:r>
              <a:rPr lang="sv-SE" sz="2000">
                <a:cs typeface="Calibri"/>
              </a:rPr>
              <a:t>Öppet informationsmöte 26 april  - kontakta oss för inbjudan</a:t>
            </a:r>
          </a:p>
          <a:p>
            <a:pPr marL="0" indent="0">
              <a:buNone/>
            </a:pPr>
            <a:r>
              <a:rPr lang="sv-SE" sz="2000">
                <a:cs typeface="Calibri"/>
              </a:rPr>
              <a:t>Har du frågor? </a:t>
            </a:r>
          </a:p>
          <a:p>
            <a:pPr marL="342900" indent="-342900"/>
            <a:r>
              <a:rPr lang="sv-SE" sz="2000">
                <a:cs typeface="Calibri"/>
              </a:rPr>
              <a:t>Kontakta oss på </a:t>
            </a:r>
            <a:r>
              <a:rPr lang="sv-SE" sz="2000">
                <a:cs typeface="Calibri"/>
                <a:hlinkClick r:id="rId5"/>
              </a:rPr>
              <a:t>forratt@slv.se</a:t>
            </a:r>
            <a:r>
              <a:rPr lang="sv-SE" sz="2000">
                <a:cs typeface="Calibri"/>
              </a:rPr>
              <a:t> </a:t>
            </a:r>
          </a:p>
        </p:txBody>
      </p:sp>
      <p:sp>
        <p:nvSpPr>
          <p:cNvPr id="3" name="Title 2">
            <a:extLst>
              <a:ext uri="{FF2B5EF4-FFF2-40B4-BE49-F238E27FC236}">
                <a16:creationId xmlns:a16="http://schemas.microsoft.com/office/drawing/2014/main" id="{0DF5155B-8BB2-4C64-8B8D-A0575E4377B8}"/>
              </a:ext>
            </a:extLst>
          </p:cNvPr>
          <p:cNvSpPr>
            <a:spLocks noGrp="1"/>
          </p:cNvSpPr>
          <p:nvPr>
            <p:ph type="title"/>
          </p:nvPr>
        </p:nvSpPr>
        <p:spPr>
          <a:xfrm>
            <a:off x="361560" y="327650"/>
            <a:ext cx="7967339" cy="726503"/>
          </a:xfrm>
        </p:spPr>
        <p:txBody>
          <a:bodyPr/>
          <a:lstStyle/>
          <a:p>
            <a:r>
              <a:rPr lang="en-US">
                <a:latin typeface="Calibri Light"/>
                <a:cs typeface="Calibri Light"/>
              </a:rPr>
              <a:t>Vill du </a:t>
            </a:r>
            <a:r>
              <a:rPr lang="en-US" err="1">
                <a:latin typeface="Calibri Light"/>
                <a:cs typeface="Calibri Light"/>
              </a:rPr>
              <a:t>veta</a:t>
            </a:r>
            <a:r>
              <a:rPr lang="en-US">
                <a:latin typeface="Calibri Light"/>
                <a:cs typeface="Calibri Light"/>
              </a:rPr>
              <a:t> </a:t>
            </a:r>
            <a:r>
              <a:rPr lang="en-US" err="1">
                <a:latin typeface="Calibri Light"/>
                <a:cs typeface="Calibri Light"/>
              </a:rPr>
              <a:t>mer</a:t>
            </a:r>
            <a:r>
              <a:rPr lang="en-US">
                <a:latin typeface="Calibri Light"/>
                <a:cs typeface="Calibri Light"/>
              </a:rPr>
              <a:t>?</a:t>
            </a:r>
            <a:endParaRPr lang="en-US"/>
          </a:p>
        </p:txBody>
      </p:sp>
      <p:pic>
        <p:nvPicPr>
          <p:cNvPr id="6" name="Picture 6">
            <a:extLst>
              <a:ext uri="{FF2B5EF4-FFF2-40B4-BE49-F238E27FC236}">
                <a16:creationId xmlns:a16="http://schemas.microsoft.com/office/drawing/2014/main" id="{2DD3D803-9EF2-4233-6D75-C435A4E718C1}"/>
              </a:ext>
            </a:extLst>
          </p:cNvPr>
          <p:cNvPicPr>
            <a:picLocks noChangeAspect="1"/>
          </p:cNvPicPr>
          <p:nvPr/>
        </p:nvPicPr>
        <p:blipFill>
          <a:blip r:embed="rId6"/>
          <a:stretch>
            <a:fillRect/>
          </a:stretch>
        </p:blipFill>
        <p:spPr>
          <a:xfrm>
            <a:off x="8459449" y="5719"/>
            <a:ext cx="3642610" cy="2986594"/>
          </a:xfrm>
          <a:prstGeom prst="rect">
            <a:avLst/>
          </a:prstGeom>
        </p:spPr>
      </p:pic>
      <p:pic>
        <p:nvPicPr>
          <p:cNvPr id="7" name="Picture 7">
            <a:extLst>
              <a:ext uri="{FF2B5EF4-FFF2-40B4-BE49-F238E27FC236}">
                <a16:creationId xmlns:a16="http://schemas.microsoft.com/office/drawing/2014/main" id="{3E4B6FAD-F73D-CC70-75BB-342CC6B1833C}"/>
              </a:ext>
            </a:extLst>
          </p:cNvPr>
          <p:cNvPicPr>
            <a:picLocks noChangeAspect="1"/>
          </p:cNvPicPr>
          <p:nvPr/>
        </p:nvPicPr>
        <p:blipFill>
          <a:blip r:embed="rId7"/>
          <a:stretch>
            <a:fillRect/>
          </a:stretch>
        </p:blipFill>
        <p:spPr>
          <a:xfrm>
            <a:off x="8571875" y="3194770"/>
            <a:ext cx="3430248" cy="3004297"/>
          </a:xfrm>
          <a:prstGeom prst="rect">
            <a:avLst/>
          </a:prstGeom>
        </p:spPr>
      </p:pic>
    </p:spTree>
    <p:extLst>
      <p:ext uri="{BB962C8B-B14F-4D97-AF65-F5344CB8AC3E}">
        <p14:creationId xmlns:p14="http://schemas.microsoft.com/office/powerpoint/2010/main" val="21417512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1271647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9" descr="Medical corridor blurred">
            <a:extLst>
              <a:ext uri="{FF2B5EF4-FFF2-40B4-BE49-F238E27FC236}">
                <a16:creationId xmlns:a16="http://schemas.microsoft.com/office/drawing/2014/main" id="{C947FE8A-BF43-408E-8F29-0471ECF75A47}"/>
              </a:ext>
            </a:extLst>
          </p:cNvPr>
          <p:cNvPicPr>
            <a:picLocks noChangeAspect="1"/>
          </p:cNvPicPr>
          <p:nvPr/>
        </p:nvPicPr>
        <p:blipFill rotWithShape="1">
          <a:blip r:embed="rId3"/>
          <a:srcRect l="29" t="15884" r="-29" b="34"/>
          <a:stretch/>
        </p:blipFill>
        <p:spPr>
          <a:xfrm>
            <a:off x="-147" y="-81"/>
            <a:ext cx="12199354" cy="6865861"/>
          </a:xfrm>
          <a:prstGeom prst="rect">
            <a:avLst/>
          </a:prstGeom>
        </p:spPr>
      </p:pic>
      <p:sp>
        <p:nvSpPr>
          <p:cNvPr id="2" name="Content Placeholder 1">
            <a:extLst>
              <a:ext uri="{FF2B5EF4-FFF2-40B4-BE49-F238E27FC236}">
                <a16:creationId xmlns:a16="http://schemas.microsoft.com/office/drawing/2014/main" id="{B7263347-11A1-4485-A313-E36B3E629E46}"/>
              </a:ext>
            </a:extLst>
          </p:cNvPr>
          <p:cNvSpPr>
            <a:spLocks noGrp="1"/>
          </p:cNvSpPr>
          <p:nvPr>
            <p:ph type="subTitle" idx="1"/>
          </p:nvPr>
        </p:nvSpPr>
        <p:spPr>
          <a:xfrm>
            <a:off x="1884370" y="4322751"/>
            <a:ext cx="10025289" cy="2447017"/>
          </a:xfrm>
        </p:spPr>
        <p:txBody>
          <a:bodyPr vert="horz" lIns="0" tIns="0" rIns="0" bIns="0" rtlCol="0" anchor="t">
            <a:normAutofit/>
          </a:bodyPr>
          <a:lstStyle/>
          <a:p>
            <a:pPr marL="0" indent="0" algn="r">
              <a:spcAft>
                <a:spcPts val="476"/>
              </a:spcAft>
              <a:buNone/>
            </a:pPr>
            <a:r>
              <a:rPr lang="en-US" sz="5800" err="1">
                <a:cs typeface="Calibri"/>
              </a:rPr>
              <a:t>Livsmedelsverkets</a:t>
            </a:r>
            <a:r>
              <a:rPr lang="en-US" sz="5800">
                <a:cs typeface="Calibri"/>
              </a:rPr>
              <a:t> strategi</a:t>
            </a:r>
          </a:p>
        </p:txBody>
      </p:sp>
    </p:spTree>
    <p:extLst>
      <p:ext uri="{BB962C8B-B14F-4D97-AF65-F5344CB8AC3E}">
        <p14:creationId xmlns:p14="http://schemas.microsoft.com/office/powerpoint/2010/main" val="866203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6" name="Platshållare för innehåll 5"/>
          <p:cNvGraphicFramePr>
            <a:graphicFrameLocks noGrp="1"/>
          </p:cNvGraphicFramePr>
          <p:nvPr>
            <p:ph idx="1"/>
          </p:nvPr>
        </p:nvGraphicFramePr>
        <p:xfrm>
          <a:off x="2271869" y="304486"/>
          <a:ext cx="11679492" cy="57128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ubrik 2">
            <a:extLst>
              <a:ext uri="{FF2B5EF4-FFF2-40B4-BE49-F238E27FC236}">
                <a16:creationId xmlns:a16="http://schemas.microsoft.com/office/drawing/2014/main" id="{33506FD0-3F8E-47F6-9635-21E95E86CACC}"/>
              </a:ext>
            </a:extLst>
          </p:cNvPr>
          <p:cNvSpPr>
            <a:spLocks noGrp="1"/>
          </p:cNvSpPr>
          <p:nvPr>
            <p:ph type="title"/>
          </p:nvPr>
        </p:nvSpPr>
        <p:spPr>
          <a:xfrm>
            <a:off x="471150" y="3044969"/>
            <a:ext cx="4179375" cy="1263650"/>
          </a:xfrm>
        </p:spPr>
        <p:txBody>
          <a:bodyPr>
            <a:normAutofit fontScale="90000"/>
          </a:bodyPr>
          <a:lstStyle/>
          <a:p>
            <a:r>
              <a:rPr lang="sv-SE">
                <a:latin typeface="Calibri Light"/>
                <a:cs typeface="Calibri Light"/>
              </a:rPr>
              <a:t>Livsmedelsverket utvecklar inte produkter, utan vi stöttar </a:t>
            </a:r>
            <a:r>
              <a:rPr lang="sv-SE" i="1" err="1">
                <a:latin typeface="Calibri Light"/>
                <a:cs typeface="Calibri Light"/>
              </a:rPr>
              <a:t>kommunerna</a:t>
            </a:r>
            <a:r>
              <a:rPr lang="sv-SE" err="1">
                <a:latin typeface="Calibri Light"/>
                <a:cs typeface="Calibri Light"/>
              </a:rPr>
              <a:t>att</a:t>
            </a:r>
            <a:r>
              <a:rPr lang="sv-SE">
                <a:latin typeface="Calibri Light"/>
                <a:cs typeface="Calibri Light"/>
              </a:rPr>
              <a:t> realisera där de befinner sig </a:t>
            </a:r>
            <a:br>
              <a:rPr lang="sv-SE">
                <a:latin typeface="Calibri Light"/>
                <a:cs typeface="Calibri Light"/>
              </a:rPr>
            </a:br>
            <a:endParaRPr lang="sv-SE">
              <a:latin typeface="Calibri Light"/>
              <a:cs typeface="Calibri Light"/>
            </a:endParaRPr>
          </a:p>
        </p:txBody>
      </p:sp>
    </p:spTree>
    <p:extLst>
      <p:ext uri="{BB962C8B-B14F-4D97-AF65-F5344CB8AC3E}">
        <p14:creationId xmlns:p14="http://schemas.microsoft.com/office/powerpoint/2010/main" val="11379644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7" name="Grupp 6" descr="Alla samverksanspartner är viktiga och har olika funktioner"/>
          <p:cNvGrpSpPr/>
          <p:nvPr/>
        </p:nvGrpSpPr>
        <p:grpSpPr>
          <a:xfrm>
            <a:off x="836746" y="1409059"/>
            <a:ext cx="10341291" cy="4830185"/>
            <a:chOff x="836746" y="1409059"/>
            <a:chExt cx="10341291" cy="4830185"/>
          </a:xfrm>
        </p:grpSpPr>
        <p:sp>
          <p:nvSpPr>
            <p:cNvPr id="3" name="Ellips 2" descr="Många olika intressenter som alla fokuserar på livsmedelsföretagaren" title="Fokus för hela projektet - Livsmedelsföretagaren"/>
            <p:cNvSpPr/>
            <p:nvPr/>
          </p:nvSpPr>
          <p:spPr>
            <a:xfrm>
              <a:off x="4881947" y="2833734"/>
              <a:ext cx="2105611" cy="988439"/>
            </a:xfrm>
            <a:prstGeom prst="ellipse">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AutoShape 12" descr="Norrkoping.se">
              <a:extLst>
                <a:ext uri="{FF2B5EF4-FFF2-40B4-BE49-F238E27FC236}">
                  <a16:creationId xmlns:a16="http://schemas.microsoft.com/office/drawing/2014/main" id="{C09C550F-0C0F-4C08-862C-51F6AA24FB71}"/>
                </a:ext>
              </a:extLst>
            </p:cNvPr>
            <p:cNvSpPr>
              <a:spLocks noChangeAspect="1" noChangeArrowheads="1"/>
            </p:cNvSpPr>
            <p:nvPr/>
          </p:nvSpPr>
          <p:spPr bwMode="auto">
            <a:xfrm>
              <a:off x="5970727" y="3486533"/>
              <a:ext cx="70777" cy="7077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38" tIns="45719" rIns="91438" bIns="45719" numCol="1" anchor="t" anchorCtr="0" compatLnSpc="1">
              <a:prstTxWarp prst="textNoShape">
                <a:avLst/>
              </a:prstTxWarp>
            </a:bodyPr>
            <a:lstStyle/>
            <a:p>
              <a:endParaRPr lang="sv-SE" sz="1633"/>
            </a:p>
          </p:txBody>
        </p:sp>
        <p:sp>
          <p:nvSpPr>
            <p:cNvPr id="8" name="AutoShape 10" descr="Norrkoping.se">
              <a:extLst>
                <a:ext uri="{FF2B5EF4-FFF2-40B4-BE49-F238E27FC236}">
                  <a16:creationId xmlns:a16="http://schemas.microsoft.com/office/drawing/2014/main" id="{4A92FAD0-AB8D-4728-8976-A59B0F05301A}"/>
                </a:ext>
              </a:extLst>
            </p:cNvPr>
            <p:cNvSpPr>
              <a:spLocks noChangeAspect="1" noChangeArrowheads="1"/>
            </p:cNvSpPr>
            <p:nvPr/>
          </p:nvSpPr>
          <p:spPr bwMode="auto">
            <a:xfrm>
              <a:off x="5220339" y="3012172"/>
              <a:ext cx="3372096" cy="363884"/>
            </a:xfrm>
            <a:prstGeom prst="rect">
              <a:avLst/>
            </a:prstGeom>
            <a:noFill/>
          </p:spPr>
          <p:txBody>
            <a:bodyPr vert="horz" wrap="square" lIns="91438" tIns="45719" rIns="91438" bIns="45719" numCol="1" anchor="t" anchorCtr="0" compatLnSpc="1">
              <a:prstTxWarp prst="textNoShape">
                <a:avLst/>
              </a:prstTxWarp>
            </a:bodyPr>
            <a:lstStyle/>
            <a:p>
              <a:r>
                <a:rPr lang="sv-SE" sz="1633"/>
                <a:t>LIVSMEDEL-</a:t>
              </a:r>
            </a:p>
            <a:p>
              <a:r>
                <a:rPr lang="sv-SE" sz="1633"/>
                <a:t>FÖRETAGAREN</a:t>
              </a:r>
            </a:p>
          </p:txBody>
        </p:sp>
        <p:pic>
          <p:nvPicPr>
            <p:cNvPr id="4" name="Bildobjekt 3"/>
            <p:cNvPicPr>
              <a:picLocks noChangeAspect="1"/>
            </p:cNvPicPr>
            <p:nvPr/>
          </p:nvPicPr>
          <p:blipFill>
            <a:blip r:embed="rId3"/>
            <a:stretch>
              <a:fillRect/>
            </a:stretch>
          </p:blipFill>
          <p:spPr>
            <a:xfrm>
              <a:off x="10060782" y="4028194"/>
              <a:ext cx="947964" cy="194192"/>
            </a:xfrm>
            <a:prstGeom prst="rect">
              <a:avLst/>
            </a:prstGeom>
          </p:spPr>
        </p:pic>
        <p:pic>
          <p:nvPicPr>
            <p:cNvPr id="5" name="Bildobjekt 4"/>
            <p:cNvPicPr>
              <a:picLocks noChangeAspect="1"/>
            </p:cNvPicPr>
            <p:nvPr/>
          </p:nvPicPr>
          <p:blipFill>
            <a:blip r:embed="rId4"/>
            <a:stretch>
              <a:fillRect/>
            </a:stretch>
          </p:blipFill>
          <p:spPr>
            <a:xfrm>
              <a:off x="7220962" y="4126679"/>
              <a:ext cx="1137936" cy="269877"/>
            </a:xfrm>
            <a:prstGeom prst="rect">
              <a:avLst/>
            </a:prstGeom>
          </p:spPr>
        </p:pic>
        <p:grpSp>
          <p:nvGrpSpPr>
            <p:cNvPr id="20" name="Group 19">
              <a:extLst>
                <a:ext uri="{FF2B5EF4-FFF2-40B4-BE49-F238E27FC236}">
                  <a16:creationId xmlns:a16="http://schemas.microsoft.com/office/drawing/2014/main" id="{0BC16D41-CEEF-4FB5-BB13-353C17D39B42}"/>
                </a:ext>
              </a:extLst>
            </p:cNvPr>
            <p:cNvGrpSpPr/>
            <p:nvPr/>
          </p:nvGrpSpPr>
          <p:grpSpPr>
            <a:xfrm>
              <a:off x="6320743" y="3520648"/>
              <a:ext cx="4857294" cy="2596627"/>
              <a:chOff x="6310029" y="4142612"/>
              <a:chExt cx="5354408" cy="2900295"/>
            </a:xfrm>
          </p:grpSpPr>
          <p:pic>
            <p:nvPicPr>
              <p:cNvPr id="2068" name="Picture 20" descr="EDP | LinkedIn">
                <a:extLst>
                  <a:ext uri="{FF2B5EF4-FFF2-40B4-BE49-F238E27FC236}">
                    <a16:creationId xmlns:a16="http://schemas.microsoft.com/office/drawing/2014/main" id="{55660258-91C9-43BC-98E3-16ECD96CC45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416255" y="4186902"/>
                <a:ext cx="777522" cy="777521"/>
              </a:xfrm>
              <a:prstGeom prst="rect">
                <a:avLst/>
              </a:prstGeom>
              <a:noFill/>
              <a:ln w="12700">
                <a:noFill/>
              </a:ln>
              <a:extLst>
                <a:ext uri="{909E8E84-426E-40DD-AFC4-6F175D3DCCD1}">
                  <a14:hiddenFill xmlns:a14="http://schemas.microsoft.com/office/drawing/2010/main">
                    <a:solidFill>
                      <a:srgbClr val="FFFFFF"/>
                    </a:solidFill>
                  </a14:hiddenFill>
                </a:ext>
              </a:extLst>
            </p:spPr>
          </p:pic>
          <p:pic>
            <p:nvPicPr>
              <p:cNvPr id="2066" name="Picture 18" descr="CASTOR | Prosonagruppen">
                <a:extLst>
                  <a:ext uri="{FF2B5EF4-FFF2-40B4-BE49-F238E27FC236}">
                    <a16:creationId xmlns:a16="http://schemas.microsoft.com/office/drawing/2014/main" id="{F6411478-2F3C-4A2E-B86D-C0BFF24EBC8D}"/>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380394" y="4224959"/>
                <a:ext cx="1301508" cy="320018"/>
              </a:xfrm>
              <a:prstGeom prst="rect">
                <a:avLst/>
              </a:prstGeom>
              <a:noFill/>
              <a:ln w="12700">
                <a:noFill/>
              </a:ln>
              <a:extLst>
                <a:ext uri="{909E8E84-426E-40DD-AFC4-6F175D3DCCD1}">
                  <a14:hiddenFill xmlns:a14="http://schemas.microsoft.com/office/drawing/2010/main">
                    <a:solidFill>
                      <a:srgbClr val="FFFFFF"/>
                    </a:solidFill>
                  </a14:hiddenFill>
                </a:ext>
              </a:extLst>
            </p:spPr>
          </p:pic>
          <p:pic>
            <p:nvPicPr>
              <p:cNvPr id="2070" name="Picture 22" descr="Sokigo | Vi leder utvecklingen av det digitala samhället">
                <a:extLst>
                  <a:ext uri="{FF2B5EF4-FFF2-40B4-BE49-F238E27FC236}">
                    <a16:creationId xmlns:a16="http://schemas.microsoft.com/office/drawing/2014/main" id="{6ADC877D-E94D-4708-9983-613CD1902D7E}"/>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620209" y="4443715"/>
                <a:ext cx="1084074" cy="280236"/>
              </a:xfrm>
              <a:prstGeom prst="rect">
                <a:avLst/>
              </a:prstGeom>
              <a:noFill/>
              <a:ln w="12700">
                <a:noFill/>
              </a:ln>
              <a:extLst>
                <a:ext uri="{909E8E84-426E-40DD-AFC4-6F175D3DCCD1}">
                  <a14:hiddenFill xmlns:a14="http://schemas.microsoft.com/office/drawing/2010/main">
                    <a:solidFill>
                      <a:srgbClr val="FFFFFF"/>
                    </a:solidFill>
                  </a14:hiddenFill>
                </a:ext>
              </a:extLst>
            </p:spPr>
          </p:pic>
          <p:sp>
            <p:nvSpPr>
              <p:cNvPr id="27" name="TextBox 26">
                <a:extLst>
                  <a:ext uri="{FF2B5EF4-FFF2-40B4-BE49-F238E27FC236}">
                    <a16:creationId xmlns:a16="http://schemas.microsoft.com/office/drawing/2014/main" id="{0B48BC45-23FF-40AB-BC76-61C043E0F645}"/>
                  </a:ext>
                </a:extLst>
              </p:cNvPr>
              <p:cNvSpPr txBox="1"/>
              <p:nvPr/>
            </p:nvSpPr>
            <p:spPr>
              <a:xfrm>
                <a:off x="6310029" y="4142612"/>
                <a:ext cx="5354408" cy="2900295"/>
              </a:xfrm>
              <a:prstGeom prst="rect">
                <a:avLst/>
              </a:prstGeom>
              <a:noFill/>
              <a:ln w="12700">
                <a:solidFill>
                  <a:schemeClr val="bg2">
                    <a:lumMod val="75000"/>
                  </a:schemeClr>
                </a:solidFill>
              </a:ln>
            </p:spPr>
            <p:txBody>
              <a:bodyPr rot="0" spcFirstLastPara="0" vertOverflow="overflow" horzOverflow="overflow" vert="horz" wrap="square" lIns="82951" tIns="41475" rIns="82951" bIns="41475" numCol="1" spcCol="0" rtlCol="0" fromWordArt="0" anchor="t" anchorCtr="0" forceAA="0" compatLnSpc="1">
                <a:prstTxWarp prst="textNoShape">
                  <a:avLst/>
                </a:prstTxWarp>
                <a:spAutoFit/>
              </a:bodyPr>
              <a:lstStyle/>
              <a:p>
                <a:pPr marL="285732" indent="-285732">
                  <a:buFont typeface="Arial,Sans-Serif"/>
                  <a:buChar char="•"/>
                </a:pPr>
                <a:endParaRPr lang="sv-SE" sz="1633">
                  <a:ea typeface="+mn-lt"/>
                  <a:cs typeface="+mn-lt"/>
                </a:endParaRPr>
              </a:p>
              <a:p>
                <a:pPr marL="285732" indent="-285732">
                  <a:buFont typeface="Arial,Sans-Serif"/>
                  <a:buChar char="•"/>
                </a:pPr>
                <a:endParaRPr lang="sv-SE" sz="1633">
                  <a:ea typeface="+mn-lt"/>
                  <a:cs typeface="+mn-lt"/>
                </a:endParaRPr>
              </a:p>
              <a:p>
                <a:pPr marL="285732" indent="-285732">
                  <a:buFont typeface="Arial,Sans-Serif"/>
                  <a:buChar char="•"/>
                </a:pPr>
                <a:endParaRPr lang="sv-SE" sz="1633">
                  <a:ea typeface="+mn-lt"/>
                  <a:cs typeface="+mn-lt"/>
                </a:endParaRPr>
              </a:p>
              <a:p>
                <a:pPr marL="285732" indent="-285732">
                  <a:buFont typeface="Arial,Sans-Serif"/>
                  <a:buChar char="•"/>
                </a:pPr>
                <a:endParaRPr lang="sv-SE" sz="1633">
                  <a:ea typeface="+mn-lt"/>
                  <a:cs typeface="+mn-lt"/>
                </a:endParaRPr>
              </a:p>
              <a:p>
                <a:pPr marL="285732" indent="-285732">
                  <a:buFont typeface="Arial,Sans-Serif"/>
                  <a:buChar char="•"/>
                </a:pPr>
                <a:endParaRPr lang="sv-SE" sz="1633">
                  <a:ea typeface="+mn-lt"/>
                  <a:cs typeface="+mn-lt"/>
                </a:endParaRPr>
              </a:p>
              <a:p>
                <a:pPr marL="285732" indent="-285732">
                  <a:buFont typeface="Arial,Sans-Serif"/>
                  <a:buChar char="•"/>
                </a:pPr>
                <a:r>
                  <a:rPr lang="sv-SE" sz="1633">
                    <a:latin typeface="Calibri Light"/>
                    <a:ea typeface="+mn-lt"/>
                    <a:cs typeface="+mn-lt"/>
                  </a:rPr>
                  <a:t>Råd kring framkomlig arkitektur för realisering</a:t>
                </a:r>
                <a:endParaRPr lang="en-US" sz="1633">
                  <a:latin typeface="Calibri Light"/>
                  <a:ea typeface="+mn-lt"/>
                  <a:cs typeface="+mn-lt"/>
                </a:endParaRPr>
              </a:p>
              <a:p>
                <a:pPr marL="285732" indent="-285732">
                  <a:buFont typeface="Arial,Sans-Serif"/>
                  <a:buChar char="•"/>
                </a:pPr>
                <a:r>
                  <a:rPr lang="sv-SE" sz="1633">
                    <a:latin typeface="Calibri Light"/>
                    <a:ea typeface="+mn-lt"/>
                    <a:cs typeface="+mn-lt"/>
                  </a:rPr>
                  <a:t>Anpassning av verksamhetssystem</a:t>
                </a:r>
                <a:endParaRPr lang="en-US" sz="1633">
                  <a:latin typeface="Calibri Light"/>
                  <a:ea typeface="+mn-lt"/>
                  <a:cs typeface="+mn-lt"/>
                </a:endParaRPr>
              </a:p>
              <a:p>
                <a:pPr marL="285732" indent="-285732">
                  <a:buFont typeface="Arial,Sans-Serif"/>
                  <a:buChar char="•"/>
                </a:pPr>
                <a:r>
                  <a:rPr lang="sv-SE" sz="1633">
                    <a:latin typeface="Calibri Light"/>
                    <a:ea typeface="+mn-lt"/>
                    <a:cs typeface="+mn-lt"/>
                  </a:rPr>
                  <a:t>Realisering i kommuner</a:t>
                </a:r>
                <a:endParaRPr lang="en-US" sz="1633">
                  <a:latin typeface="Calibri Light"/>
                  <a:ea typeface="+mn-lt"/>
                  <a:cs typeface="+mn-lt"/>
                </a:endParaRPr>
              </a:p>
              <a:p>
                <a:pPr marL="285732" indent="-285732">
                  <a:buFont typeface="Arial,Sans-Serif"/>
                  <a:buChar char="•"/>
                </a:pPr>
                <a:endParaRPr lang="sv-SE" sz="1633">
                  <a:ea typeface="+mn-lt"/>
                  <a:cs typeface="+mn-lt"/>
                </a:endParaRPr>
              </a:p>
              <a:p>
                <a:endParaRPr lang="en-GB" sz="1633">
                  <a:cs typeface="Calibri"/>
                </a:endParaRPr>
              </a:p>
            </p:txBody>
          </p:sp>
        </p:grpSp>
        <p:pic>
          <p:nvPicPr>
            <p:cNvPr id="6" name="Bildobjekt 5" descr="Bilder över de deltagande kommunernas loggor"/>
            <p:cNvPicPr>
              <a:picLocks noChangeAspect="1"/>
            </p:cNvPicPr>
            <p:nvPr/>
          </p:nvPicPr>
          <p:blipFill>
            <a:blip r:embed="rId8"/>
            <a:stretch>
              <a:fillRect/>
            </a:stretch>
          </p:blipFill>
          <p:spPr>
            <a:xfrm>
              <a:off x="3273097" y="3726943"/>
              <a:ext cx="2194731" cy="1007837"/>
            </a:xfrm>
            <a:prstGeom prst="rect">
              <a:avLst/>
            </a:prstGeom>
          </p:spPr>
        </p:pic>
        <p:pic>
          <p:nvPicPr>
            <p:cNvPr id="28" name="Picture 7" descr="Huddinge kommun logga">
              <a:extLst>
                <a:ext uri="{FF2B5EF4-FFF2-40B4-BE49-F238E27FC236}">
                  <a16:creationId xmlns:a16="http://schemas.microsoft.com/office/drawing/2014/main" id="{22462525-01D4-44FA-842E-4A342E11C2E5}"/>
                </a:ext>
              </a:extLst>
            </p:cNvPr>
            <p:cNvPicPr>
              <a:picLocks noChangeAspect="1"/>
            </p:cNvPicPr>
            <p:nvPr/>
          </p:nvPicPr>
          <p:blipFill>
            <a:blip r:embed="rId9"/>
            <a:stretch>
              <a:fillRect/>
            </a:stretch>
          </p:blipFill>
          <p:spPr>
            <a:xfrm>
              <a:off x="2053587" y="4396556"/>
              <a:ext cx="857749" cy="239956"/>
            </a:xfrm>
            <a:prstGeom prst="rect">
              <a:avLst/>
            </a:prstGeom>
          </p:spPr>
        </p:pic>
        <p:grpSp>
          <p:nvGrpSpPr>
            <p:cNvPr id="17" name="Group 16">
              <a:extLst>
                <a:ext uri="{FF2B5EF4-FFF2-40B4-BE49-F238E27FC236}">
                  <a16:creationId xmlns:a16="http://schemas.microsoft.com/office/drawing/2014/main" id="{26E24D8B-8716-430B-A8AA-31AD7C2ABB86}"/>
                </a:ext>
              </a:extLst>
            </p:cNvPr>
            <p:cNvGrpSpPr/>
            <p:nvPr/>
          </p:nvGrpSpPr>
          <p:grpSpPr>
            <a:xfrm>
              <a:off x="836746" y="3642617"/>
              <a:ext cx="4636548" cy="2596627"/>
              <a:chOff x="973163" y="4263537"/>
              <a:chExt cx="5111070" cy="2862373"/>
            </a:xfrm>
          </p:grpSpPr>
          <p:pic>
            <p:nvPicPr>
              <p:cNvPr id="12" name="Picture 4" descr="Startsida - Karlskrona.se">
                <a:extLst>
                  <a:ext uri="{FF2B5EF4-FFF2-40B4-BE49-F238E27FC236}">
                    <a16:creationId xmlns:a16="http://schemas.microsoft.com/office/drawing/2014/main" id="{D0447263-903A-4298-A5FF-3F92902F6E0A}"/>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042326" y="4330612"/>
                <a:ext cx="1107156" cy="664293"/>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Webbkartor för Sundsvalls kommun">
                <a:extLst>
                  <a:ext uri="{FF2B5EF4-FFF2-40B4-BE49-F238E27FC236}">
                    <a16:creationId xmlns:a16="http://schemas.microsoft.com/office/drawing/2014/main" id="{293B7671-D9BA-4FE3-B3E3-888D7EA20D79}"/>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089563" y="4938732"/>
                <a:ext cx="893447" cy="501312"/>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Logotyp Norrköpings kommun | Norrköpings kommun">
                <a:extLst>
                  <a:ext uri="{FF2B5EF4-FFF2-40B4-BE49-F238E27FC236}">
                    <a16:creationId xmlns:a16="http://schemas.microsoft.com/office/drawing/2014/main" id="{360458BD-5E1B-47DE-92C3-BC4CCDA02718}"/>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383573" y="4349895"/>
                <a:ext cx="487627" cy="475436"/>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a:extLst>
                  <a:ext uri="{FF2B5EF4-FFF2-40B4-BE49-F238E27FC236}">
                    <a16:creationId xmlns:a16="http://schemas.microsoft.com/office/drawing/2014/main" id="{E16F5746-74F1-4DEF-8A25-E1379289F782}"/>
                  </a:ext>
                </a:extLst>
              </p:cNvPr>
              <p:cNvSpPr txBox="1"/>
              <p:nvPr/>
            </p:nvSpPr>
            <p:spPr>
              <a:xfrm>
                <a:off x="973163" y="4263537"/>
                <a:ext cx="5111070" cy="2862373"/>
              </a:xfrm>
              <a:prstGeom prst="rect">
                <a:avLst/>
              </a:prstGeom>
              <a:noFill/>
              <a:ln>
                <a:solidFill>
                  <a:schemeClr val="bg2">
                    <a:lumMod val="75000"/>
                  </a:schemeClr>
                </a:solidFill>
              </a:ln>
            </p:spPr>
            <p:txBody>
              <a:bodyPr rot="0" spcFirstLastPara="0" vertOverflow="overflow" horzOverflow="overflow" vert="horz" wrap="square" lIns="82951" tIns="41475" rIns="82951" bIns="41475" numCol="1" spcCol="0" rtlCol="0" fromWordArt="0" anchor="t" anchorCtr="0" forceAA="0" compatLnSpc="1">
                <a:prstTxWarp prst="textNoShape">
                  <a:avLst/>
                </a:prstTxWarp>
                <a:spAutoFit/>
              </a:bodyPr>
              <a:lstStyle/>
              <a:p>
                <a:pPr marL="285732" indent="-285732">
                  <a:buFont typeface="Arial,Sans-Serif"/>
                  <a:buChar char="•"/>
                </a:pPr>
                <a:endParaRPr lang="sv-SE" sz="1633">
                  <a:ea typeface="+mn-lt"/>
                  <a:cs typeface="+mn-lt"/>
                </a:endParaRPr>
              </a:p>
              <a:p>
                <a:pPr marL="285732" indent="-285732">
                  <a:buFont typeface="Arial,Sans-Serif"/>
                  <a:buChar char="•"/>
                </a:pPr>
                <a:endParaRPr lang="sv-SE" sz="1633">
                  <a:ea typeface="+mn-lt"/>
                  <a:cs typeface="+mn-lt"/>
                </a:endParaRPr>
              </a:p>
              <a:p>
                <a:pPr marL="285732" indent="-285732">
                  <a:buFont typeface="Arial,Sans-Serif"/>
                  <a:buChar char="•"/>
                </a:pPr>
                <a:endParaRPr lang="sv-SE" sz="1633">
                  <a:ea typeface="+mn-lt"/>
                  <a:cs typeface="+mn-lt"/>
                </a:endParaRPr>
              </a:p>
              <a:p>
                <a:pPr marL="285732" indent="-285732">
                  <a:buFont typeface="Arial,Sans-Serif"/>
                  <a:buChar char="•"/>
                </a:pPr>
                <a:endParaRPr lang="sv-SE" sz="1633">
                  <a:latin typeface="Calibri Light"/>
                  <a:ea typeface="+mn-lt"/>
                  <a:cs typeface="+mn-lt"/>
                </a:endParaRPr>
              </a:p>
              <a:p>
                <a:pPr marL="285732" indent="-285732">
                  <a:buFont typeface="Arial,Sans-Serif"/>
                  <a:buChar char="•"/>
                </a:pPr>
                <a:endParaRPr lang="sv-SE" sz="1633">
                  <a:latin typeface="Calibri Light"/>
                  <a:ea typeface="+mn-lt"/>
                  <a:cs typeface="+mn-lt"/>
                </a:endParaRPr>
              </a:p>
              <a:p>
                <a:pPr marL="285732" indent="-285732">
                  <a:buFont typeface="Arial,Sans-Serif"/>
                  <a:buChar char="•"/>
                </a:pPr>
                <a:r>
                  <a:rPr lang="sv-SE" sz="1633">
                    <a:latin typeface="Calibri Light"/>
                    <a:ea typeface="+mn-lt"/>
                    <a:cs typeface="+mn-lt"/>
                  </a:rPr>
                  <a:t>Verksamhetskraven på tjänsten</a:t>
                </a:r>
                <a:endParaRPr lang="en-US" sz="1633">
                  <a:latin typeface="Calibri Light"/>
                  <a:ea typeface="+mn-lt"/>
                  <a:cs typeface="+mn-lt"/>
                </a:endParaRPr>
              </a:p>
              <a:p>
                <a:pPr marL="285732" indent="-285732">
                  <a:buFont typeface="Arial,Sans-Serif"/>
                  <a:buChar char="•"/>
                </a:pPr>
                <a:r>
                  <a:rPr lang="sv-SE" sz="1633">
                    <a:latin typeface="Calibri Light"/>
                    <a:ea typeface="+mn-lt"/>
                    <a:cs typeface="+mn-lt"/>
                  </a:rPr>
                  <a:t>Beställare och kravställare mot leverantörer</a:t>
                </a:r>
                <a:endParaRPr lang="en-US" sz="1633">
                  <a:latin typeface="Calibri Light"/>
                  <a:ea typeface="+mn-lt"/>
                  <a:cs typeface="+mn-lt"/>
                </a:endParaRPr>
              </a:p>
              <a:p>
                <a:pPr marL="285732" indent="-285732">
                  <a:buFont typeface="Arial,Sans-Serif"/>
                  <a:buChar char="•"/>
                </a:pPr>
                <a:r>
                  <a:rPr lang="sv-SE" sz="1633">
                    <a:latin typeface="Calibri Light"/>
                    <a:ea typeface="+mn-lt"/>
                    <a:cs typeface="+mn-lt"/>
                  </a:rPr>
                  <a:t>Utvecklar och sprider e-tjänsterna</a:t>
                </a:r>
              </a:p>
              <a:p>
                <a:pPr marL="285732" indent="-285732">
                  <a:buFont typeface="Arial,Sans-Serif"/>
                  <a:buChar char="•"/>
                </a:pPr>
                <a:r>
                  <a:rPr lang="sv-SE" sz="1633">
                    <a:latin typeface="Calibri Light"/>
                    <a:ea typeface="+mn-lt"/>
                    <a:cs typeface="+mn-lt"/>
                  </a:rPr>
                  <a:t>Kommunala krav och företagens behov i förvaltning</a:t>
                </a:r>
                <a:endParaRPr lang="en-US" sz="1633">
                  <a:latin typeface="Calibri Light"/>
                  <a:ea typeface="+mn-lt"/>
                  <a:cs typeface="+mn-lt"/>
                </a:endParaRPr>
              </a:p>
            </p:txBody>
          </p:sp>
        </p:grpSp>
        <p:grpSp>
          <p:nvGrpSpPr>
            <p:cNvPr id="19" name="Group 18">
              <a:extLst>
                <a:ext uri="{FF2B5EF4-FFF2-40B4-BE49-F238E27FC236}">
                  <a16:creationId xmlns:a16="http://schemas.microsoft.com/office/drawing/2014/main" id="{FE788C13-D450-4571-AECB-5611C5D8EC6C}"/>
                </a:ext>
              </a:extLst>
            </p:cNvPr>
            <p:cNvGrpSpPr/>
            <p:nvPr/>
          </p:nvGrpSpPr>
          <p:grpSpPr>
            <a:xfrm>
              <a:off x="6314442" y="1409059"/>
              <a:ext cx="4857294" cy="1586416"/>
              <a:chOff x="6882864" y="1814916"/>
              <a:chExt cx="5354408" cy="1748776"/>
            </a:xfrm>
          </p:grpSpPr>
          <p:pic>
            <p:nvPicPr>
              <p:cNvPr id="2072" name="Picture 24">
                <a:extLst>
                  <a:ext uri="{FF2B5EF4-FFF2-40B4-BE49-F238E27FC236}">
                    <a16:creationId xmlns:a16="http://schemas.microsoft.com/office/drawing/2014/main" id="{0B8AE897-7925-4146-9741-E6139498921E}"/>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0930467" y="1891815"/>
                <a:ext cx="1209287" cy="575635"/>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4">
                <a:extLst>
                  <a:ext uri="{FF2B5EF4-FFF2-40B4-BE49-F238E27FC236}">
                    <a16:creationId xmlns:a16="http://schemas.microsoft.com/office/drawing/2014/main" id="{FDFF4977-21AC-4DF4-87D1-F16C6C948B22}"/>
                  </a:ext>
                </a:extLst>
              </p:cNvPr>
              <p:cNvSpPr txBox="1"/>
              <p:nvPr/>
            </p:nvSpPr>
            <p:spPr>
              <a:xfrm>
                <a:off x="6882864" y="1814916"/>
                <a:ext cx="5354408" cy="1748776"/>
              </a:xfrm>
              <a:prstGeom prst="rect">
                <a:avLst/>
              </a:prstGeom>
              <a:noFill/>
              <a:ln>
                <a:solidFill>
                  <a:schemeClr val="bg2">
                    <a:lumMod val="75000"/>
                  </a:schemeClr>
                </a:solidFill>
              </a:ln>
            </p:spPr>
            <p:txBody>
              <a:bodyPr rot="0" spcFirstLastPara="0" vertOverflow="overflow" horzOverflow="overflow" vert="horz" wrap="square" lIns="82951" tIns="41475" rIns="82951" bIns="41475" numCol="1" spcCol="0" rtlCol="0" fromWordArt="0" anchor="t" anchorCtr="0" forceAA="0" compatLnSpc="1">
                <a:prstTxWarp prst="textNoShape">
                  <a:avLst/>
                </a:prstTxWarp>
                <a:spAutoFit/>
              </a:bodyPr>
              <a:lstStyle/>
              <a:p>
                <a:pPr marL="285115" indent="-285115">
                  <a:buFont typeface="Arial,Sans-Serif"/>
                  <a:buChar char="•"/>
                </a:pPr>
                <a:endParaRPr lang="sv-SE" sz="1633">
                  <a:ea typeface="+mn-lt"/>
                  <a:cs typeface="+mn-lt"/>
                </a:endParaRPr>
              </a:p>
              <a:p>
                <a:pPr marL="285115" indent="-285115">
                  <a:buFont typeface="Arial,Sans-Serif"/>
                  <a:buChar char="•"/>
                </a:pPr>
                <a:endParaRPr lang="sv-SE" sz="1633">
                  <a:ea typeface="+mn-lt"/>
                  <a:cs typeface="+mn-lt"/>
                </a:endParaRPr>
              </a:p>
              <a:p>
                <a:endParaRPr lang="sv-SE" sz="1600">
                  <a:latin typeface="Calibri Light"/>
                  <a:ea typeface="+mn-lt"/>
                  <a:cs typeface="+mn-lt"/>
                </a:endParaRPr>
              </a:p>
              <a:p>
                <a:pPr marL="285115" indent="-285115">
                  <a:buFont typeface="Arial,Sans-Serif"/>
                  <a:buChar char="•"/>
                </a:pPr>
                <a:r>
                  <a:rPr lang="sv-SE" sz="1600">
                    <a:latin typeface="Calibri Light"/>
                    <a:ea typeface="+mn-lt"/>
                    <a:cs typeface="+mn-lt"/>
                  </a:rPr>
                  <a:t>Kopplar samman med förenklingsarbetet</a:t>
                </a:r>
              </a:p>
              <a:p>
                <a:pPr marL="285115" indent="-285115">
                  <a:buFont typeface="Arial,Sans-Serif"/>
                  <a:buChar char="•"/>
                </a:pPr>
                <a:r>
                  <a:rPr lang="sv-SE" sz="1600">
                    <a:latin typeface="Calibri Light"/>
                    <a:ea typeface="+mn-lt"/>
                    <a:cs typeface="+mn-lt"/>
                  </a:rPr>
                  <a:t>Håller ihop företagens samtliga tillstånd</a:t>
                </a:r>
                <a:endParaRPr lang="en-US" sz="1600">
                  <a:latin typeface="Calibri Light"/>
                  <a:ea typeface="+mn-lt"/>
                  <a:cs typeface="+mn-lt"/>
                </a:endParaRPr>
              </a:p>
              <a:p>
                <a:endParaRPr lang="en-GB" sz="1633">
                  <a:latin typeface="Calibri"/>
                  <a:ea typeface="+mn-lt"/>
                  <a:cs typeface="+mn-lt"/>
                </a:endParaRPr>
              </a:p>
            </p:txBody>
          </p:sp>
        </p:grpSp>
        <p:grpSp>
          <p:nvGrpSpPr>
            <p:cNvPr id="18" name="Group 17">
              <a:extLst>
                <a:ext uri="{FF2B5EF4-FFF2-40B4-BE49-F238E27FC236}">
                  <a16:creationId xmlns:a16="http://schemas.microsoft.com/office/drawing/2014/main" id="{765293F6-4F05-4CB6-BC44-FE23BB8A5F11}"/>
                </a:ext>
              </a:extLst>
            </p:cNvPr>
            <p:cNvGrpSpPr/>
            <p:nvPr/>
          </p:nvGrpSpPr>
          <p:grpSpPr>
            <a:xfrm>
              <a:off x="882238" y="1443103"/>
              <a:ext cx="4636547" cy="1591480"/>
              <a:chOff x="1206947" y="1815050"/>
              <a:chExt cx="5111069" cy="1754357"/>
            </a:xfrm>
          </p:grpSpPr>
          <p:pic>
            <p:nvPicPr>
              <p:cNvPr id="2050" name="Picture 2">
                <a:extLst>
                  <a:ext uri="{FF2B5EF4-FFF2-40B4-BE49-F238E27FC236}">
                    <a16:creationId xmlns:a16="http://schemas.microsoft.com/office/drawing/2014/main" id="{F9686768-1938-42B5-BA37-CCBF04CEF53B}"/>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4242488" y="1950984"/>
                <a:ext cx="1652643" cy="241656"/>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D32DA6C2-389F-4232-B046-8CDA2028CA70}"/>
                  </a:ext>
                </a:extLst>
              </p:cNvPr>
              <p:cNvSpPr txBox="1"/>
              <p:nvPr/>
            </p:nvSpPr>
            <p:spPr>
              <a:xfrm>
                <a:off x="1206947" y="1815050"/>
                <a:ext cx="5111069" cy="1754357"/>
              </a:xfrm>
              <a:prstGeom prst="rect">
                <a:avLst/>
              </a:prstGeom>
              <a:noFill/>
              <a:ln>
                <a:solidFill>
                  <a:schemeClr val="bg2">
                    <a:lumMod val="75000"/>
                  </a:schemeClr>
                </a:solidFill>
              </a:ln>
            </p:spPr>
            <p:txBody>
              <a:bodyPr rot="0" spcFirstLastPara="0" vertOverflow="overflow" horzOverflow="overflow" vert="horz" wrap="square" lIns="82951" tIns="41475" rIns="82951" bIns="41475" numCol="1" spcCol="0" rtlCol="0" fromWordArt="0" anchor="t" anchorCtr="0" forceAA="0" compatLnSpc="1">
                <a:prstTxWarp prst="textNoShape">
                  <a:avLst/>
                </a:prstTxWarp>
                <a:spAutoFit/>
              </a:bodyPr>
              <a:lstStyle/>
              <a:p>
                <a:pPr marL="285115" indent="-285115">
                  <a:buFont typeface="Arial,Sans-Serif"/>
                  <a:buChar char="•"/>
                </a:pPr>
                <a:endParaRPr lang="sv-SE" sz="1633">
                  <a:ea typeface="+mn-lt"/>
                  <a:cs typeface="+mn-lt"/>
                </a:endParaRPr>
              </a:p>
              <a:p>
                <a:endParaRPr lang="en-US" sz="1633">
                  <a:latin typeface="Calibri Light"/>
                  <a:ea typeface="+mn-lt"/>
                  <a:cs typeface="+mn-lt"/>
                </a:endParaRPr>
              </a:p>
              <a:p>
                <a:pPr marL="285115" indent="-285115">
                  <a:buFont typeface="Arial,Sans-Serif"/>
                  <a:buChar char="•"/>
                </a:pPr>
                <a:r>
                  <a:rPr lang="sv-SE" sz="1600">
                    <a:latin typeface="Calibri Light"/>
                    <a:ea typeface="+mn-lt"/>
                    <a:cs typeface="+mn-lt"/>
                  </a:rPr>
                  <a:t>Juridiskt perspektiv kring livsmedelskontroll</a:t>
                </a:r>
                <a:endParaRPr lang="en-US" sz="1600">
                  <a:latin typeface="Calibri Light"/>
                  <a:ea typeface="+mn-lt"/>
                  <a:cs typeface="+mn-lt"/>
                </a:endParaRPr>
              </a:p>
              <a:p>
                <a:pPr marL="285115" indent="-285115">
                  <a:buFont typeface="Arial,Sans-Serif"/>
                  <a:buChar char="•"/>
                </a:pPr>
                <a:r>
                  <a:rPr lang="sv-SE" sz="1600">
                    <a:latin typeface="Calibri Light"/>
                    <a:ea typeface="+mn-lt"/>
                    <a:cs typeface="+mn-lt"/>
                  </a:rPr>
                  <a:t>Driver utvecklingsarbetet</a:t>
                </a:r>
              </a:p>
              <a:p>
                <a:pPr marL="285115" indent="-285115">
                  <a:buFont typeface="Arial,Sans-Serif"/>
                  <a:buChar char="•"/>
                </a:pPr>
                <a:r>
                  <a:rPr lang="sv-SE" sz="1600">
                    <a:latin typeface="Calibri Light"/>
                    <a:ea typeface="+mn-lt"/>
                    <a:cs typeface="+mn-lt"/>
                  </a:rPr>
                  <a:t>Driver förvaltningsarbetet</a:t>
                </a:r>
                <a:endParaRPr lang="en-US" sz="1600">
                  <a:latin typeface="Calibri Light"/>
                  <a:ea typeface="+mn-lt"/>
                  <a:cs typeface="+mn-lt"/>
                </a:endParaRPr>
              </a:p>
              <a:p>
                <a:pPr algn="l"/>
                <a:endParaRPr lang="en-GB" sz="1633">
                  <a:cs typeface="Calibri"/>
                </a:endParaRPr>
              </a:p>
            </p:txBody>
          </p:sp>
        </p:grpSp>
      </p:grpSp>
      <p:sp>
        <p:nvSpPr>
          <p:cNvPr id="2" name="Title 1">
            <a:extLst>
              <a:ext uri="{FF2B5EF4-FFF2-40B4-BE49-F238E27FC236}">
                <a16:creationId xmlns:a16="http://schemas.microsoft.com/office/drawing/2014/main" id="{A7B22760-1C9F-45F7-8D75-C1651AF754CA}"/>
              </a:ext>
            </a:extLst>
          </p:cNvPr>
          <p:cNvSpPr>
            <a:spLocks noGrp="1"/>
          </p:cNvSpPr>
          <p:nvPr>
            <p:ph type="title"/>
          </p:nvPr>
        </p:nvSpPr>
        <p:spPr>
          <a:xfrm>
            <a:off x="632071" y="365207"/>
            <a:ext cx="10932206" cy="695914"/>
          </a:xfrm>
        </p:spPr>
        <p:txBody>
          <a:bodyPr>
            <a:normAutofit/>
          </a:bodyPr>
          <a:lstStyle/>
          <a:p>
            <a:r>
              <a:rPr lang="sv-SE">
                <a:latin typeface="Calibri Light"/>
                <a:cs typeface="Calibri Light"/>
              </a:rPr>
              <a:t>Samverkan – alla behövs!</a:t>
            </a:r>
          </a:p>
        </p:txBody>
      </p:sp>
      <p:pic>
        <p:nvPicPr>
          <p:cNvPr id="10" name="Picture 10">
            <a:extLst>
              <a:ext uri="{FF2B5EF4-FFF2-40B4-BE49-F238E27FC236}">
                <a16:creationId xmlns:a16="http://schemas.microsoft.com/office/drawing/2014/main" id="{1E9EC523-619E-BD6D-6670-A9C8AE17B8A7}"/>
              </a:ext>
            </a:extLst>
          </p:cNvPr>
          <p:cNvPicPr>
            <a:picLocks noChangeAspect="1"/>
          </p:cNvPicPr>
          <p:nvPr/>
        </p:nvPicPr>
        <p:blipFill>
          <a:blip r:embed="rId15"/>
          <a:stretch>
            <a:fillRect/>
          </a:stretch>
        </p:blipFill>
        <p:spPr>
          <a:xfrm>
            <a:off x="8887506" y="4098038"/>
            <a:ext cx="997899" cy="284885"/>
          </a:xfrm>
          <a:prstGeom prst="rect">
            <a:avLst/>
          </a:prstGeom>
        </p:spPr>
      </p:pic>
    </p:spTree>
    <p:extLst>
      <p:ext uri="{BB962C8B-B14F-4D97-AF65-F5344CB8AC3E}">
        <p14:creationId xmlns:p14="http://schemas.microsoft.com/office/powerpoint/2010/main" val="5213647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5" name="Table 5">
            <a:extLst>
              <a:ext uri="{FF2B5EF4-FFF2-40B4-BE49-F238E27FC236}">
                <a16:creationId xmlns:a16="http://schemas.microsoft.com/office/drawing/2014/main" id="{11461344-7674-9517-859D-9A598A54EE76}"/>
              </a:ext>
            </a:extLst>
          </p:cNvPr>
          <p:cNvGraphicFramePr>
            <a:graphicFrameLocks noGrp="1"/>
          </p:cNvGraphicFramePr>
          <p:nvPr>
            <p:ph idx="1"/>
            <p:extLst>
              <p:ext uri="{D42A27DB-BD31-4B8C-83A1-F6EECF244321}">
                <p14:modId xmlns:p14="http://schemas.microsoft.com/office/powerpoint/2010/main" val="1673760011"/>
              </p:ext>
            </p:extLst>
          </p:nvPr>
        </p:nvGraphicFramePr>
        <p:xfrm>
          <a:off x="495121" y="1100964"/>
          <a:ext cx="9842772" cy="4340781"/>
        </p:xfrm>
        <a:graphic>
          <a:graphicData uri="http://schemas.openxmlformats.org/drawingml/2006/table">
            <a:tbl>
              <a:tblPr firstRow="1" bandRow="1">
                <a:tableStyleId>{5C22544A-7EE6-4342-B048-85BDC9FD1C3A}</a:tableStyleId>
              </a:tblPr>
              <a:tblGrid>
                <a:gridCol w="1413905">
                  <a:extLst>
                    <a:ext uri="{9D8B030D-6E8A-4147-A177-3AD203B41FA5}">
                      <a16:colId xmlns:a16="http://schemas.microsoft.com/office/drawing/2014/main" val="3023939126"/>
                    </a:ext>
                  </a:extLst>
                </a:gridCol>
                <a:gridCol w="1669967">
                  <a:extLst>
                    <a:ext uri="{9D8B030D-6E8A-4147-A177-3AD203B41FA5}">
                      <a16:colId xmlns:a16="http://schemas.microsoft.com/office/drawing/2014/main" val="547813940"/>
                    </a:ext>
                  </a:extLst>
                </a:gridCol>
                <a:gridCol w="1371364">
                  <a:extLst>
                    <a:ext uri="{9D8B030D-6E8A-4147-A177-3AD203B41FA5}">
                      <a16:colId xmlns:a16="http://schemas.microsoft.com/office/drawing/2014/main" val="822809608"/>
                    </a:ext>
                  </a:extLst>
                </a:gridCol>
                <a:gridCol w="1273999">
                  <a:extLst>
                    <a:ext uri="{9D8B030D-6E8A-4147-A177-3AD203B41FA5}">
                      <a16:colId xmlns:a16="http://schemas.microsoft.com/office/drawing/2014/main" val="1769617443"/>
                    </a:ext>
                  </a:extLst>
                </a:gridCol>
                <a:gridCol w="1311848">
                  <a:extLst>
                    <a:ext uri="{9D8B030D-6E8A-4147-A177-3AD203B41FA5}">
                      <a16:colId xmlns:a16="http://schemas.microsoft.com/office/drawing/2014/main" val="1494265216"/>
                    </a:ext>
                  </a:extLst>
                </a:gridCol>
                <a:gridCol w="1437985">
                  <a:extLst>
                    <a:ext uri="{9D8B030D-6E8A-4147-A177-3AD203B41FA5}">
                      <a16:colId xmlns:a16="http://schemas.microsoft.com/office/drawing/2014/main" val="3810588076"/>
                    </a:ext>
                  </a:extLst>
                </a:gridCol>
                <a:gridCol w="1363704">
                  <a:extLst>
                    <a:ext uri="{9D8B030D-6E8A-4147-A177-3AD203B41FA5}">
                      <a16:colId xmlns:a16="http://schemas.microsoft.com/office/drawing/2014/main" val="2635692614"/>
                    </a:ext>
                  </a:extLst>
                </a:gridCol>
              </a:tblGrid>
              <a:tr h="795810">
                <a:tc>
                  <a:txBody>
                    <a:bodyPr/>
                    <a:lstStyle/>
                    <a:p>
                      <a:endParaRPr lang="en-US" sz="1100">
                        <a:latin typeface="+mj-lt"/>
                      </a:endParaRPr>
                    </a:p>
                  </a:txBody>
                  <a:tcPr>
                    <a:lnL w="0">
                      <a:noFill/>
                    </a:lnL>
                    <a:lnR w="0">
                      <a:noFill/>
                    </a:lnR>
                    <a:lnT w="0">
                      <a:noFill/>
                    </a:lnT>
                    <a:lnB w="0">
                      <a:noFill/>
                    </a:lnB>
                    <a:solidFill>
                      <a:schemeClr val="tx1">
                        <a:lumMod val="75000"/>
                        <a:lumOff val="25000"/>
                      </a:schemeClr>
                    </a:solidFill>
                  </a:tcPr>
                </a:tc>
                <a:tc>
                  <a:txBody>
                    <a:bodyPr/>
                    <a:lstStyle/>
                    <a:p>
                      <a:r>
                        <a:rPr lang="en-US" sz="1200" b="0" noProof="1">
                          <a:latin typeface="Calibri Light"/>
                        </a:rPr>
                        <a:t>Nordic Peak OpenE </a:t>
                      </a:r>
                    </a:p>
                  </a:txBody>
                  <a:tcPr>
                    <a:lnL w="0">
                      <a:noFill/>
                    </a:lnL>
                    <a:lnR w="0">
                      <a:noFill/>
                    </a:lnR>
                    <a:lnT w="0">
                      <a:noFill/>
                    </a:lnT>
                    <a:lnB w="12700">
                      <a:solidFill>
                        <a:schemeClr val="tx1"/>
                      </a:solidFill>
                    </a:lnB>
                    <a:solidFill>
                      <a:schemeClr val="tx1">
                        <a:lumMod val="75000"/>
                        <a:lumOff val="25000"/>
                      </a:schemeClr>
                    </a:solidFill>
                  </a:tcPr>
                </a:tc>
                <a:tc>
                  <a:txBody>
                    <a:bodyPr/>
                    <a:lstStyle/>
                    <a:p>
                      <a:r>
                        <a:rPr lang="en-US" sz="1200" b="0" noProof="1">
                          <a:latin typeface="Calibri Light"/>
                        </a:rPr>
                        <a:t>Sokigo </a:t>
                      </a:r>
                      <a:endParaRPr lang="en-US" dirty="0"/>
                    </a:p>
                    <a:p>
                      <a:pPr lvl="0">
                        <a:buNone/>
                      </a:pPr>
                      <a:r>
                        <a:rPr lang="en-US" sz="1200" b="0" noProof="1">
                          <a:latin typeface="Calibri Light"/>
                        </a:rPr>
                        <a:t>Abou </a:t>
                      </a:r>
                      <a:endParaRPr lang="en-US" dirty="0"/>
                    </a:p>
                  </a:txBody>
                  <a:tcPr>
                    <a:lnL w="0">
                      <a:noFill/>
                    </a:lnL>
                    <a:lnR w="0">
                      <a:noFill/>
                    </a:lnR>
                    <a:lnT w="0">
                      <a:noFill/>
                    </a:lnT>
                    <a:lnB w="12700">
                      <a:solidFill>
                        <a:schemeClr val="tx1"/>
                      </a:solidFill>
                    </a:lnB>
                    <a:solidFill>
                      <a:schemeClr val="tx1">
                        <a:lumMod val="75000"/>
                        <a:lumOff val="25000"/>
                      </a:schemeClr>
                    </a:solidFill>
                  </a:tcPr>
                </a:tc>
                <a:tc>
                  <a:txBody>
                    <a:bodyPr/>
                    <a:lstStyle/>
                    <a:p>
                      <a:r>
                        <a:rPr lang="en-US" sz="1200" b="0" noProof="1">
                          <a:latin typeface="Calibri Light"/>
                        </a:rPr>
                        <a:t>Sokigo Minut Miljö </a:t>
                      </a:r>
                    </a:p>
                  </a:txBody>
                  <a:tcPr>
                    <a:lnL w="0">
                      <a:noFill/>
                    </a:lnL>
                    <a:lnR w="0">
                      <a:noFill/>
                    </a:lnR>
                    <a:lnT w="0">
                      <a:noFill/>
                    </a:lnT>
                    <a:lnB w="12700">
                      <a:solidFill>
                        <a:schemeClr val="tx1"/>
                      </a:solidFill>
                    </a:lnB>
                    <a:solidFill>
                      <a:schemeClr val="tx1">
                        <a:lumMod val="75000"/>
                        <a:lumOff val="25000"/>
                      </a:schemeClr>
                    </a:solidFill>
                  </a:tcPr>
                </a:tc>
                <a:tc>
                  <a:txBody>
                    <a:bodyPr/>
                    <a:lstStyle/>
                    <a:p>
                      <a:r>
                        <a:rPr lang="en-US" sz="1200" b="0" noProof="1">
                          <a:latin typeface="Calibri Light"/>
                        </a:rPr>
                        <a:t>Selfpoint</a:t>
                      </a:r>
                    </a:p>
                  </a:txBody>
                  <a:tcPr>
                    <a:lnL w="0">
                      <a:noFill/>
                    </a:lnL>
                    <a:lnR w="0">
                      <a:noFill/>
                    </a:lnR>
                    <a:lnT w="12700">
                      <a:solidFill>
                        <a:schemeClr val="tx1"/>
                      </a:solidFill>
                    </a:lnT>
                    <a:lnB w="12700">
                      <a:solidFill>
                        <a:schemeClr val="tx1"/>
                      </a:solidFill>
                    </a:lnB>
                    <a:solidFill>
                      <a:schemeClr val="tx1">
                        <a:lumMod val="75000"/>
                        <a:lumOff val="25000"/>
                      </a:schemeClr>
                    </a:solidFill>
                  </a:tcPr>
                </a:tc>
                <a:tc>
                  <a:txBody>
                    <a:bodyPr/>
                    <a:lstStyle/>
                    <a:p>
                      <a:pPr lvl="0">
                        <a:buNone/>
                      </a:pPr>
                      <a:r>
                        <a:rPr lang="en-US" sz="1200" b="0" noProof="1">
                          <a:latin typeface="Calibri Light"/>
                        </a:rPr>
                        <a:t>Prosona </a:t>
                      </a:r>
                      <a:endParaRPr lang="en-US" dirty="0"/>
                    </a:p>
                    <a:p>
                      <a:pPr lvl="0">
                        <a:buNone/>
                      </a:pPr>
                      <a:r>
                        <a:rPr lang="en-US" sz="1200" b="0" noProof="1">
                          <a:latin typeface="Calibri Light"/>
                        </a:rPr>
                        <a:t>Pollux</a:t>
                      </a:r>
                      <a:endParaRPr lang="en-US" dirty="0"/>
                    </a:p>
                  </a:txBody>
                  <a:tcPr>
                    <a:lnL w="0">
                      <a:noFill/>
                    </a:lnL>
                    <a:lnR w="0">
                      <a:noFill/>
                    </a:lnR>
                    <a:lnT w="12700">
                      <a:solidFill>
                        <a:schemeClr val="tx1"/>
                      </a:solidFill>
                    </a:lnT>
                    <a:lnB w="12700">
                      <a:solidFill>
                        <a:schemeClr val="tx1"/>
                      </a:solidFill>
                    </a:lnB>
                    <a:solidFill>
                      <a:schemeClr val="tx1">
                        <a:lumMod val="75000"/>
                        <a:lumOff val="25000"/>
                      </a:schemeClr>
                    </a:solidFill>
                  </a:tcPr>
                </a:tc>
                <a:tc>
                  <a:txBody>
                    <a:bodyPr/>
                    <a:lstStyle/>
                    <a:p>
                      <a:r>
                        <a:rPr lang="en-US" sz="1200" b="0" noProof="1">
                          <a:latin typeface="Calibri Light"/>
                        </a:rPr>
                        <a:t>Egen kommun-specifik etjänst</a:t>
                      </a:r>
                    </a:p>
                  </a:txBody>
                  <a:tcPr>
                    <a:lnL w="0">
                      <a:no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solidFill>
                      <a:schemeClr val="tx1">
                        <a:lumMod val="75000"/>
                        <a:lumOff val="25000"/>
                      </a:schemeClr>
                    </a:solidFill>
                  </a:tcPr>
                </a:tc>
                <a:extLst>
                  <a:ext uri="{0D108BD9-81ED-4DB2-BD59-A6C34878D82A}">
                    <a16:rowId xmlns:a16="http://schemas.microsoft.com/office/drawing/2014/main" val="3956204067"/>
                  </a:ext>
                </a:extLst>
              </a:tr>
              <a:tr h="754470">
                <a:tc>
                  <a:txBody>
                    <a:bodyPr/>
                    <a:lstStyle/>
                    <a:p>
                      <a:r>
                        <a:rPr lang="en-US" sz="1200" b="0" dirty="0">
                          <a:solidFill>
                            <a:schemeClr val="bg1"/>
                          </a:solidFill>
                          <a:latin typeface="+mj-lt"/>
                        </a:rPr>
                        <a:t>EDP Vision </a:t>
                      </a:r>
                    </a:p>
                    <a:p>
                      <a:pPr lvl="0">
                        <a:buNone/>
                      </a:pPr>
                      <a:endParaRPr lang="en-US" sz="1200" b="0">
                        <a:solidFill>
                          <a:schemeClr val="bg1"/>
                        </a:solidFill>
                        <a:latin typeface="+mj-lt"/>
                      </a:endParaRPr>
                    </a:p>
                  </a:txBody>
                  <a:tcPr>
                    <a:lnL w="12700">
                      <a:solidFill>
                        <a:schemeClr val="tx1"/>
                      </a:solidFill>
                    </a:lnL>
                    <a:lnR w="12700">
                      <a:solidFill>
                        <a:schemeClr val="tx1"/>
                      </a:solidFill>
                    </a:lnR>
                    <a:lnT w="0">
                      <a:noFill/>
                    </a:lnT>
                    <a:solidFill>
                      <a:schemeClr val="tx1">
                        <a:lumMod val="75000"/>
                        <a:lumOff val="25000"/>
                      </a:schemeClr>
                    </a:solidFill>
                  </a:tcPr>
                </a:tc>
                <a:tc>
                  <a:txBody>
                    <a:bodyPr/>
                    <a:lstStyle/>
                    <a:p>
                      <a:pPr lvl="0">
                        <a:buNone/>
                      </a:pPr>
                      <a:r>
                        <a:rPr lang="sv-SE" sz="1050" kern="1200" dirty="0">
                          <a:solidFill>
                            <a:schemeClr val="dk1"/>
                          </a:solidFill>
                          <a:latin typeface="Calibri Light"/>
                          <a:ea typeface="+mn-ea"/>
                          <a:cs typeface="+mn-cs"/>
                        </a:rPr>
                        <a:t>Sandviken</a:t>
                      </a:r>
                    </a:p>
                    <a:p>
                      <a:pPr lvl="0">
                        <a:buNone/>
                      </a:pPr>
                      <a:r>
                        <a:rPr lang="sv-SE" sz="1050" kern="1200" dirty="0">
                          <a:solidFill>
                            <a:schemeClr val="dk1"/>
                          </a:solidFill>
                          <a:latin typeface="Calibri Light"/>
                          <a:ea typeface="+mn-ea"/>
                          <a:cs typeface="+mn-cs"/>
                        </a:rPr>
                        <a:t>Malmö</a:t>
                      </a:r>
                    </a:p>
                  </a:txBody>
                  <a:tcPr>
                    <a:lnL w="12700">
                      <a:solidFill>
                        <a:schemeClr val="tx1"/>
                      </a:solidFill>
                    </a:lnL>
                    <a:lnR w="12700">
                      <a:solidFill>
                        <a:schemeClr val="tx1"/>
                      </a:solidFill>
                    </a:lnR>
                    <a:lnT w="12700">
                      <a:solidFill>
                        <a:schemeClr val="tx1"/>
                      </a:solidFill>
                    </a:lnT>
                    <a:lnB w="12700">
                      <a:solidFill>
                        <a:schemeClr val="tx1"/>
                      </a:solidFill>
                    </a:lnB>
                    <a:solidFill>
                      <a:srgbClr val="FFFF00"/>
                    </a:solidFill>
                  </a:tcPr>
                </a:tc>
                <a:tc>
                  <a:txBody>
                    <a:bodyPr/>
                    <a:lstStyle/>
                    <a:p>
                      <a:endParaRPr lang="sv-SE" sz="1050" baseline="0">
                        <a:latin typeface="Calibri Light"/>
                      </a:endParaRPr>
                    </a:p>
                  </a:txBody>
                  <a:tcP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r>
                        <a:rPr lang="sv-SE" sz="1050" dirty="0">
                          <a:solidFill>
                            <a:schemeClr val="bg1"/>
                          </a:solidFill>
                          <a:latin typeface="Calibri Light"/>
                        </a:rPr>
                        <a:t>NA</a:t>
                      </a:r>
                    </a:p>
                  </a:txBody>
                  <a:tcPr>
                    <a:lnL w="12700">
                      <a:solidFill>
                        <a:schemeClr val="tx1"/>
                      </a:solidFill>
                    </a:lnL>
                    <a:lnR w="12700">
                      <a:solidFill>
                        <a:schemeClr val="tx1"/>
                      </a:solidFill>
                    </a:lnR>
                    <a:lnT w="12700">
                      <a:solidFill>
                        <a:schemeClr val="tx1"/>
                      </a:solidFill>
                    </a:lnT>
                    <a:lnB w="12700">
                      <a:solidFill>
                        <a:schemeClr val="tx1"/>
                      </a:solidFill>
                    </a:lnB>
                    <a:solidFill>
                      <a:schemeClr val="tx1">
                        <a:lumMod val="50000"/>
                        <a:lumOff val="50000"/>
                      </a:schemeClr>
                    </a:solidFill>
                  </a:tcPr>
                </a:tc>
                <a:tc>
                  <a:txBody>
                    <a:bodyPr/>
                    <a:lstStyle/>
                    <a:p>
                      <a:r>
                        <a:rPr lang="sv-SE" sz="1050" dirty="0">
                          <a:latin typeface="Calibri Light"/>
                        </a:rPr>
                        <a:t>Ulricehamn</a:t>
                      </a:r>
                    </a:p>
                  </a:txBody>
                  <a:tcPr>
                    <a:lnL w="12700">
                      <a:solidFill>
                        <a:schemeClr val="tx1"/>
                      </a:solidFill>
                    </a:lnL>
                    <a:lnR w="12700">
                      <a:solidFill>
                        <a:schemeClr val="tx1"/>
                      </a:solidFill>
                    </a:lnR>
                    <a:lnT w="12700">
                      <a:solidFill>
                        <a:schemeClr val="tx1"/>
                      </a:solidFill>
                    </a:lnT>
                    <a:lnB w="12700">
                      <a:solidFill>
                        <a:schemeClr val="tx1"/>
                      </a:solidFill>
                    </a:lnB>
                    <a:solidFill>
                      <a:srgbClr val="FFFF00"/>
                    </a:solidFill>
                  </a:tcPr>
                </a:tc>
                <a:tc>
                  <a:txBody>
                    <a:bodyPr/>
                    <a:lstStyle/>
                    <a:p>
                      <a:pPr lvl="0">
                        <a:buNone/>
                      </a:pPr>
                      <a:r>
                        <a:rPr lang="sv-SE" sz="1050" dirty="0">
                          <a:solidFill>
                            <a:schemeClr val="bg1"/>
                          </a:solidFill>
                          <a:latin typeface="Calibri Light"/>
                        </a:rPr>
                        <a:t>NA</a:t>
                      </a:r>
                    </a:p>
                  </a:txBody>
                  <a:tcPr>
                    <a:lnL w="12700">
                      <a:solidFill>
                        <a:schemeClr val="tx1"/>
                      </a:solidFill>
                    </a:lnL>
                    <a:lnR w="12700">
                      <a:solidFill>
                        <a:schemeClr val="tx1"/>
                      </a:solidFill>
                    </a:lnR>
                    <a:lnT w="12700">
                      <a:solidFill>
                        <a:schemeClr val="tx1"/>
                      </a:solidFill>
                    </a:lnT>
                    <a:lnB w="12700">
                      <a:solidFill>
                        <a:schemeClr val="tx1"/>
                      </a:solidFill>
                    </a:lnB>
                    <a:solidFill>
                      <a:schemeClr val="tx1">
                        <a:lumMod val="50000"/>
                        <a:lumOff val="50000"/>
                      </a:schemeClr>
                    </a:solidFill>
                  </a:tcPr>
                </a:tc>
                <a:tc>
                  <a:txBody>
                    <a:bodyPr/>
                    <a:lstStyle/>
                    <a:p>
                      <a:r>
                        <a:rPr lang="sv-SE" sz="1050" dirty="0">
                          <a:latin typeface="Calibri Light"/>
                        </a:rPr>
                        <a:t>Göteborg</a:t>
                      </a:r>
                      <a:endParaRPr lang="en-US" dirty="0">
                        <a:latin typeface="Calibri Light"/>
                      </a:endParaRPr>
                    </a:p>
                    <a:p>
                      <a:pPr lvl="0">
                        <a:buNone/>
                      </a:pPr>
                      <a:r>
                        <a:rPr lang="sv-SE" sz="1050" dirty="0">
                          <a:latin typeface="Calibri Light"/>
                        </a:rPr>
                        <a:t>Karlskrona</a:t>
                      </a:r>
                    </a:p>
                    <a:p>
                      <a:pPr lvl="0">
                        <a:buNone/>
                      </a:pPr>
                      <a:r>
                        <a:rPr lang="sv-SE" sz="1050" dirty="0">
                          <a:latin typeface="Calibri Light"/>
                        </a:rPr>
                        <a:t>Herrljunga</a:t>
                      </a:r>
                    </a:p>
                    <a:p>
                      <a:pPr lvl="0">
                        <a:buNone/>
                      </a:pPr>
                      <a:r>
                        <a:rPr lang="sv-SE" sz="1050" dirty="0">
                          <a:latin typeface="Calibri Light"/>
                        </a:rPr>
                        <a:t>Hörby</a:t>
                      </a:r>
                    </a:p>
                  </a:txBody>
                  <a:tcPr>
                    <a:lnL w="12700">
                      <a:solidFill>
                        <a:schemeClr val="tx1"/>
                      </a:solidFill>
                    </a:lnL>
                    <a:lnR w="12700">
                      <a:solidFill>
                        <a:schemeClr val="tx1"/>
                      </a:solidFill>
                    </a:lnR>
                    <a:lnT w="12700" cap="flat" cmpd="sng" algn="ctr">
                      <a:solidFill>
                        <a:schemeClr val="tx1"/>
                      </a:solidFill>
                      <a:prstDash val="solid"/>
                      <a:round/>
                      <a:headEnd type="none" w="med" len="med"/>
                      <a:tailEnd type="none" w="med" len="med"/>
                    </a:lnT>
                    <a:lnB w="12700">
                      <a:solidFill>
                        <a:schemeClr val="tx1"/>
                      </a:solidFill>
                    </a:lnB>
                    <a:solidFill>
                      <a:srgbClr val="FFFF00"/>
                    </a:solidFill>
                  </a:tcPr>
                </a:tc>
                <a:extLst>
                  <a:ext uri="{0D108BD9-81ED-4DB2-BD59-A6C34878D82A}">
                    <a16:rowId xmlns:a16="http://schemas.microsoft.com/office/drawing/2014/main" val="3229278158"/>
                  </a:ext>
                </a:extLst>
              </a:tr>
              <a:tr h="702793">
                <a:tc>
                  <a:txBody>
                    <a:bodyPr/>
                    <a:lstStyle/>
                    <a:p>
                      <a:pPr lvl="0">
                        <a:buNone/>
                      </a:pPr>
                      <a:r>
                        <a:rPr lang="en-US" sz="1200" b="0" kern="1200" noProof="0" dirty="0" err="1">
                          <a:solidFill>
                            <a:schemeClr val="bg1"/>
                          </a:solidFill>
                          <a:latin typeface="+mj-lt"/>
                          <a:ea typeface="+mn-ea"/>
                          <a:cs typeface="+mn-cs"/>
                        </a:rPr>
                        <a:t>Sokigo</a:t>
                      </a:r>
                      <a:r>
                        <a:rPr lang="en-US" sz="1200" b="0" kern="1200" noProof="0" dirty="0">
                          <a:solidFill>
                            <a:schemeClr val="bg1"/>
                          </a:solidFill>
                          <a:latin typeface="+mj-lt"/>
                          <a:ea typeface="+mn-ea"/>
                          <a:cs typeface="+mn-cs"/>
                        </a:rPr>
                        <a:t> </a:t>
                      </a:r>
                      <a:r>
                        <a:rPr lang="en-US" sz="1200" b="0" kern="1200" noProof="0" dirty="0" err="1">
                          <a:solidFill>
                            <a:schemeClr val="bg1"/>
                          </a:solidFill>
                          <a:latin typeface="+mj-lt"/>
                          <a:ea typeface="+mn-ea"/>
                          <a:cs typeface="+mn-cs"/>
                        </a:rPr>
                        <a:t>Ecos</a:t>
                      </a:r>
                    </a:p>
                    <a:p>
                      <a:pPr lvl="0">
                        <a:buNone/>
                      </a:pPr>
                      <a:endParaRPr lang="en-US" sz="1200" b="0" kern="1200" noProof="0">
                        <a:solidFill>
                          <a:schemeClr val="bg1"/>
                        </a:solidFill>
                        <a:latin typeface="+mj-lt"/>
                        <a:ea typeface="+mn-ea"/>
                        <a:cs typeface="+mn-cs"/>
                      </a:endParaRPr>
                    </a:p>
                  </a:txBody>
                  <a:tcPr>
                    <a:lnL w="12700">
                      <a:solidFill>
                        <a:schemeClr val="tx1"/>
                      </a:solidFill>
                    </a:lnL>
                    <a:lnR w="12700">
                      <a:solidFill>
                        <a:schemeClr val="tx1"/>
                      </a:solidFill>
                    </a:lnR>
                    <a:solidFill>
                      <a:schemeClr val="tx1">
                        <a:lumMod val="75000"/>
                        <a:lumOff val="25000"/>
                      </a:schemeClr>
                    </a:solidFill>
                  </a:tcPr>
                </a:tc>
                <a:tc>
                  <a:txBody>
                    <a:bodyPr/>
                    <a:lstStyle/>
                    <a:p>
                      <a:r>
                        <a:rPr lang="sv-SE" sz="1050" dirty="0">
                          <a:latin typeface="Calibri Light"/>
                        </a:rPr>
                        <a:t>Sundsvall</a:t>
                      </a:r>
                    </a:p>
                  </a:txBody>
                  <a:tcPr>
                    <a:lnL w="12700">
                      <a:solidFill>
                        <a:schemeClr val="tx1"/>
                      </a:solidFill>
                    </a:lnL>
                    <a:lnR w="12700">
                      <a:solidFill>
                        <a:schemeClr val="tx1"/>
                      </a:solidFill>
                    </a:lnR>
                    <a:lnT w="12700">
                      <a:solidFill>
                        <a:schemeClr val="tx1"/>
                      </a:solidFill>
                    </a:lnT>
                    <a:lnB w="12700">
                      <a:solidFill>
                        <a:schemeClr val="tx1"/>
                      </a:solidFill>
                    </a:lnB>
                    <a:solidFill>
                      <a:srgbClr val="FFFF00"/>
                    </a:solidFill>
                  </a:tcPr>
                </a:tc>
                <a:tc>
                  <a:txBody>
                    <a:bodyPr/>
                    <a:lstStyle/>
                    <a:p>
                      <a:r>
                        <a:rPr lang="sv-SE" sz="1050" dirty="0">
                          <a:solidFill>
                            <a:schemeClr val="bg1"/>
                          </a:solidFill>
                          <a:latin typeface="Calibri Light"/>
                        </a:rPr>
                        <a:t>NA</a:t>
                      </a:r>
                    </a:p>
                  </a:txBody>
                  <a:tcPr>
                    <a:lnL w="12700">
                      <a:solidFill>
                        <a:schemeClr val="tx1"/>
                      </a:solidFill>
                    </a:lnL>
                    <a:lnR w="12700">
                      <a:solidFill>
                        <a:schemeClr val="tx1"/>
                      </a:solidFill>
                    </a:lnR>
                    <a:lnT w="12700">
                      <a:solidFill>
                        <a:schemeClr val="tx1"/>
                      </a:solidFill>
                    </a:lnT>
                    <a:lnB w="12700">
                      <a:solidFill>
                        <a:schemeClr val="tx1"/>
                      </a:solidFill>
                    </a:lnB>
                    <a:solidFill>
                      <a:schemeClr val="tx1">
                        <a:lumMod val="50000"/>
                        <a:lumOff val="50000"/>
                      </a:schemeClr>
                    </a:solidFill>
                  </a:tcPr>
                </a:tc>
                <a:tc>
                  <a:txBody>
                    <a:bodyPr/>
                    <a:lstStyle/>
                    <a:p>
                      <a:r>
                        <a:rPr lang="sv-SE" sz="1050" dirty="0">
                          <a:latin typeface="Calibri Light"/>
                        </a:rPr>
                        <a:t>Västerås</a:t>
                      </a:r>
                    </a:p>
                  </a:txBody>
                  <a:tcPr>
                    <a:lnL w="12700">
                      <a:solidFill>
                        <a:schemeClr val="tx1"/>
                      </a:solidFill>
                    </a:lnL>
                    <a:lnR w="12700">
                      <a:solidFill>
                        <a:schemeClr val="tx1"/>
                      </a:solidFill>
                    </a:lnR>
                    <a:lnT w="12700">
                      <a:solidFill>
                        <a:schemeClr val="tx1"/>
                      </a:solidFill>
                    </a:lnT>
                    <a:lnB w="12700">
                      <a:solidFill>
                        <a:schemeClr val="tx1"/>
                      </a:solidFill>
                    </a:lnB>
                    <a:solidFill>
                      <a:srgbClr val="92D050"/>
                    </a:solidFill>
                  </a:tcPr>
                </a:tc>
                <a:tc>
                  <a:txBody>
                    <a:bodyPr/>
                    <a:lstStyle/>
                    <a:p>
                      <a:endParaRPr lang="sv-SE" sz="1050">
                        <a:latin typeface="Calibri Light"/>
                      </a:endParaRPr>
                    </a:p>
                  </a:txBody>
                  <a:tcP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pPr lvl="0">
                        <a:buNone/>
                      </a:pPr>
                      <a:r>
                        <a:rPr lang="sv-SE" sz="1050" dirty="0">
                          <a:solidFill>
                            <a:schemeClr val="bg1"/>
                          </a:solidFill>
                          <a:latin typeface="Calibri Light"/>
                        </a:rPr>
                        <a:t>NA</a:t>
                      </a:r>
                      <a:endParaRPr lang="en-US" dirty="0">
                        <a:solidFill>
                          <a:schemeClr val="bg1"/>
                        </a:solidFill>
                        <a:latin typeface="Calibri Light"/>
                      </a:endParaRPr>
                    </a:p>
                  </a:txBody>
                  <a:tcPr>
                    <a:lnL w="12700">
                      <a:solidFill>
                        <a:schemeClr val="tx1"/>
                      </a:solidFill>
                    </a:lnL>
                    <a:lnR w="12700">
                      <a:solidFill>
                        <a:schemeClr val="tx1"/>
                      </a:solidFill>
                    </a:lnR>
                    <a:lnT w="12700">
                      <a:solidFill>
                        <a:schemeClr val="tx1"/>
                      </a:solidFill>
                    </a:lnT>
                    <a:lnB w="12700">
                      <a:solidFill>
                        <a:schemeClr val="tx1"/>
                      </a:solidFill>
                    </a:lnB>
                    <a:solidFill>
                      <a:schemeClr val="tx1">
                        <a:lumMod val="50000"/>
                        <a:lumOff val="50000"/>
                      </a:schemeClr>
                    </a:solidFill>
                  </a:tcPr>
                </a:tc>
                <a:tc>
                  <a:txBody>
                    <a:bodyPr/>
                    <a:lstStyle/>
                    <a:p>
                      <a:r>
                        <a:rPr lang="sv-SE" sz="1050" dirty="0">
                          <a:latin typeface="Calibri Light"/>
                        </a:rPr>
                        <a:t>Stockholm</a:t>
                      </a:r>
                    </a:p>
                  </a:txBody>
                  <a:tcPr>
                    <a:lnL w="12700" cap="flat" cmpd="sng" algn="ctr">
                      <a:solidFill>
                        <a:schemeClr val="tx1"/>
                      </a:solidFill>
                      <a:prstDash val="solid"/>
                      <a:round/>
                      <a:headEnd type="none" w="med" len="med"/>
                      <a:tailEnd type="none" w="med" len="med"/>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4235549748"/>
                  </a:ext>
                </a:extLst>
              </a:tr>
              <a:tr h="723463">
                <a:tc>
                  <a:txBody>
                    <a:bodyPr/>
                    <a:lstStyle/>
                    <a:p>
                      <a:r>
                        <a:rPr lang="en-US" sz="1200" b="0" kern="1200" dirty="0" err="1">
                          <a:solidFill>
                            <a:schemeClr val="bg1"/>
                          </a:solidFill>
                          <a:latin typeface="+mj-lt"/>
                          <a:ea typeface="+mn-ea"/>
                          <a:cs typeface="+mn-cs"/>
                        </a:rPr>
                        <a:t>Prosona</a:t>
                      </a:r>
                      <a:r>
                        <a:rPr lang="en-US" sz="1200" b="0" kern="1200" dirty="0">
                          <a:solidFill>
                            <a:schemeClr val="bg1"/>
                          </a:solidFill>
                          <a:latin typeface="+mj-lt"/>
                          <a:ea typeface="+mn-ea"/>
                          <a:cs typeface="+mn-cs"/>
                        </a:rPr>
                        <a:t> Castor</a:t>
                      </a:r>
                    </a:p>
                    <a:p>
                      <a:pPr lvl="0">
                        <a:buNone/>
                      </a:pPr>
                      <a:endParaRPr lang="en-US" sz="1200" b="0" kern="1200">
                        <a:solidFill>
                          <a:schemeClr val="bg1"/>
                        </a:solidFill>
                        <a:latin typeface="+mj-lt"/>
                        <a:ea typeface="+mn-ea"/>
                        <a:cs typeface="+mn-cs"/>
                      </a:endParaRPr>
                    </a:p>
                  </a:txBody>
                  <a:tcPr>
                    <a:lnL w="12700">
                      <a:solidFill>
                        <a:schemeClr val="tx1"/>
                      </a:solidFill>
                    </a:lnL>
                    <a:lnR w="12700">
                      <a:solidFill>
                        <a:schemeClr val="tx1"/>
                      </a:solidFill>
                    </a:lnR>
                    <a:solidFill>
                      <a:schemeClr val="tx1">
                        <a:lumMod val="75000"/>
                        <a:lumOff val="25000"/>
                      </a:schemeClr>
                    </a:solidFill>
                  </a:tcPr>
                </a:tc>
                <a:tc>
                  <a:txBody>
                    <a:bodyPr/>
                    <a:lstStyle/>
                    <a:p>
                      <a:r>
                        <a:rPr lang="sv-SE" sz="1050" dirty="0">
                          <a:latin typeface="Calibri Light"/>
                        </a:rPr>
                        <a:t>Gnesta</a:t>
                      </a:r>
                    </a:p>
                  </a:txBody>
                  <a:tcPr>
                    <a:lnL w="12700">
                      <a:solidFill>
                        <a:schemeClr val="tx1"/>
                      </a:solidFill>
                    </a:lnL>
                    <a:lnR w="12700">
                      <a:solidFill>
                        <a:schemeClr val="tx1"/>
                      </a:solidFill>
                    </a:lnR>
                    <a:lnT w="12700">
                      <a:solidFill>
                        <a:schemeClr val="tx1"/>
                      </a:solidFill>
                    </a:lnT>
                    <a:lnB w="12700">
                      <a:solidFill>
                        <a:schemeClr val="tx1"/>
                      </a:solidFill>
                    </a:lnB>
                    <a:solidFill>
                      <a:srgbClr val="FFFF00"/>
                    </a:solidFill>
                  </a:tcPr>
                </a:tc>
                <a:tc>
                  <a:txBody>
                    <a:bodyPr/>
                    <a:lstStyle/>
                    <a:p>
                      <a:endParaRPr lang="sv-SE" sz="1050" baseline="0">
                        <a:latin typeface="Calibri Light"/>
                      </a:endParaRPr>
                    </a:p>
                  </a:txBody>
                  <a:tcP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r>
                        <a:rPr lang="sv-SE" sz="1050" dirty="0">
                          <a:solidFill>
                            <a:schemeClr val="bg1"/>
                          </a:solidFill>
                          <a:latin typeface="Calibri Light"/>
                        </a:rPr>
                        <a:t>NA</a:t>
                      </a:r>
                    </a:p>
                  </a:txBody>
                  <a:tcPr>
                    <a:lnL w="12700">
                      <a:solidFill>
                        <a:schemeClr val="tx1"/>
                      </a:solidFill>
                    </a:lnL>
                    <a:lnR w="12700">
                      <a:solidFill>
                        <a:schemeClr val="tx1"/>
                      </a:solidFill>
                    </a:lnR>
                    <a:lnT w="12700">
                      <a:solidFill>
                        <a:schemeClr val="tx1"/>
                      </a:solidFill>
                    </a:lnT>
                    <a:lnB w="12700">
                      <a:solidFill>
                        <a:schemeClr val="tx1"/>
                      </a:solidFill>
                    </a:lnB>
                    <a:solidFill>
                      <a:schemeClr val="tx1">
                        <a:lumMod val="50000"/>
                        <a:lumOff val="50000"/>
                      </a:schemeClr>
                    </a:solidFill>
                  </a:tcPr>
                </a:tc>
                <a:tc>
                  <a:txBody>
                    <a:bodyPr/>
                    <a:lstStyle/>
                    <a:p>
                      <a:r>
                        <a:rPr lang="sv-SE" sz="1050" dirty="0">
                          <a:latin typeface="Calibri Light"/>
                        </a:rPr>
                        <a:t>Eskilstuna</a:t>
                      </a:r>
                    </a:p>
                  </a:txBody>
                  <a:tcPr>
                    <a:lnL w="12700">
                      <a:solidFill>
                        <a:schemeClr val="tx1"/>
                      </a:solidFill>
                    </a:lnL>
                    <a:lnR w="12700">
                      <a:solidFill>
                        <a:schemeClr val="tx1"/>
                      </a:solidFill>
                    </a:lnR>
                    <a:lnT w="12700">
                      <a:solidFill>
                        <a:schemeClr val="tx1"/>
                      </a:solidFill>
                    </a:lnT>
                    <a:lnB w="12700">
                      <a:solidFill>
                        <a:schemeClr val="tx1"/>
                      </a:solidFill>
                    </a:lnB>
                    <a:solidFill>
                      <a:srgbClr val="FFFF00"/>
                    </a:solidFill>
                  </a:tcPr>
                </a:tc>
                <a:tc>
                  <a:txBody>
                    <a:bodyPr/>
                    <a:lstStyle/>
                    <a:p>
                      <a:pPr lvl="0">
                        <a:buNone/>
                      </a:pPr>
                      <a:r>
                        <a:rPr lang="sv-SE" sz="1100" dirty="0">
                          <a:latin typeface="Calibri Light"/>
                        </a:rPr>
                        <a:t>Tanum</a:t>
                      </a:r>
                    </a:p>
                  </a:txBody>
                  <a:tcPr>
                    <a:lnL w="12700">
                      <a:solidFill>
                        <a:schemeClr val="tx1"/>
                      </a:solidFill>
                    </a:lnL>
                    <a:lnR w="12700">
                      <a:solidFill>
                        <a:schemeClr val="tx1"/>
                      </a:solidFill>
                    </a:lnR>
                    <a:lnT w="12700">
                      <a:solidFill>
                        <a:schemeClr val="tx1"/>
                      </a:solidFill>
                    </a:lnT>
                    <a:lnB w="12700">
                      <a:solidFill>
                        <a:schemeClr val="tx1"/>
                      </a:solidFill>
                    </a:lnB>
                    <a:solidFill>
                      <a:srgbClr val="92D050"/>
                    </a:solidFill>
                  </a:tcPr>
                </a:tc>
                <a:tc>
                  <a:txBody>
                    <a:bodyPr/>
                    <a:lstStyle/>
                    <a:p>
                      <a:endParaRPr lang="sv-SE" sz="1100">
                        <a:latin typeface="Calibri Light"/>
                      </a:endParaRPr>
                    </a:p>
                  </a:txBody>
                  <a:tcP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48257891"/>
                  </a:ext>
                </a:extLst>
              </a:tr>
              <a:tr h="682122">
                <a:tc>
                  <a:txBody>
                    <a:bodyPr/>
                    <a:lstStyle/>
                    <a:p>
                      <a:r>
                        <a:rPr lang="en-US" sz="1200" b="0" kern="1200" dirty="0" err="1">
                          <a:solidFill>
                            <a:schemeClr val="bg1"/>
                          </a:solidFill>
                          <a:latin typeface="+mj-lt"/>
                          <a:ea typeface="+mn-ea"/>
                          <a:cs typeface="+mn-cs"/>
                        </a:rPr>
                        <a:t>Solarplexus</a:t>
                      </a:r>
                      <a:r>
                        <a:rPr lang="en-US" sz="1200" b="0" kern="1200" dirty="0">
                          <a:solidFill>
                            <a:schemeClr val="bg1"/>
                          </a:solidFill>
                          <a:latin typeface="+mj-lt"/>
                          <a:ea typeface="+mn-ea"/>
                          <a:cs typeface="+mn-cs"/>
                        </a:rPr>
                        <a:t> Lex</a:t>
                      </a:r>
                    </a:p>
                    <a:p>
                      <a:pPr lvl="0">
                        <a:buNone/>
                      </a:pPr>
                      <a:endParaRPr lang="en-US" sz="1200" b="0" kern="1200">
                        <a:solidFill>
                          <a:schemeClr val="bg1"/>
                        </a:solidFill>
                        <a:latin typeface="+mj-lt"/>
                        <a:ea typeface="+mn-ea"/>
                        <a:cs typeface="+mn-cs"/>
                      </a:endParaRPr>
                    </a:p>
                  </a:txBody>
                  <a:tcPr>
                    <a:lnL w="12700">
                      <a:solidFill>
                        <a:schemeClr val="tx1"/>
                      </a:solidFill>
                    </a:lnL>
                    <a:lnR w="12700">
                      <a:solidFill>
                        <a:schemeClr val="tx1"/>
                      </a:solidFill>
                    </a:lnR>
                    <a:solidFill>
                      <a:schemeClr val="tx1">
                        <a:lumMod val="75000"/>
                        <a:lumOff val="25000"/>
                      </a:schemeClr>
                    </a:solidFill>
                  </a:tcPr>
                </a:tc>
                <a:tc>
                  <a:txBody>
                    <a:bodyPr/>
                    <a:lstStyle/>
                    <a:p>
                      <a:r>
                        <a:rPr lang="sv-SE" sz="1050" dirty="0">
                          <a:latin typeface="Calibri Light"/>
                        </a:rPr>
                        <a:t>Orust</a:t>
                      </a:r>
                    </a:p>
                  </a:txBody>
                  <a:tcP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solidFill>
                      <a:srgbClr val="FFFF00"/>
                    </a:solidFill>
                  </a:tcPr>
                </a:tc>
                <a:tc>
                  <a:txBody>
                    <a:bodyPr/>
                    <a:lstStyle/>
                    <a:p>
                      <a:endParaRPr lang="sv-SE" sz="1050">
                        <a:latin typeface="Calibri Light"/>
                      </a:endParaRPr>
                    </a:p>
                  </a:txBody>
                  <a:tcP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solidFill>
                      <a:schemeClr val="bg1"/>
                    </a:solidFill>
                  </a:tcPr>
                </a:tc>
                <a:tc>
                  <a:txBody>
                    <a:bodyPr/>
                    <a:lstStyle/>
                    <a:p>
                      <a:r>
                        <a:rPr lang="sv-SE" sz="1050" dirty="0">
                          <a:solidFill>
                            <a:schemeClr val="bg1"/>
                          </a:solidFill>
                          <a:latin typeface="Calibri Light"/>
                        </a:rPr>
                        <a:t>NA</a:t>
                      </a:r>
                    </a:p>
                  </a:txBody>
                  <a:tcPr>
                    <a:lnL w="12700">
                      <a:solidFill>
                        <a:schemeClr val="tx1"/>
                      </a:solidFill>
                    </a:lnL>
                    <a:lnR w="12700">
                      <a:solidFill>
                        <a:schemeClr val="tx1"/>
                      </a:solidFill>
                    </a:lnR>
                    <a:lnT w="12700">
                      <a:solidFill>
                        <a:schemeClr val="tx1"/>
                      </a:solidFill>
                    </a:lnT>
                    <a:lnB w="12700">
                      <a:solidFill>
                        <a:schemeClr val="tx1"/>
                      </a:solidFill>
                    </a:lnB>
                    <a:solidFill>
                      <a:schemeClr val="tx1">
                        <a:lumMod val="50000"/>
                        <a:lumOff val="50000"/>
                      </a:schemeClr>
                    </a:solidFill>
                  </a:tcPr>
                </a:tc>
                <a:tc>
                  <a:txBody>
                    <a:bodyPr/>
                    <a:lstStyle/>
                    <a:p>
                      <a:endParaRPr lang="sv-SE" sz="1050">
                        <a:latin typeface="Calibri Light"/>
                      </a:endParaRPr>
                    </a:p>
                  </a:txBody>
                  <a:tcP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solidFill>
                      <a:schemeClr val="bg1"/>
                    </a:solidFill>
                  </a:tcPr>
                </a:tc>
                <a:tc>
                  <a:txBody>
                    <a:bodyPr/>
                    <a:lstStyle/>
                    <a:p>
                      <a:pPr lvl="0">
                        <a:buNone/>
                      </a:pPr>
                      <a:r>
                        <a:rPr lang="sv-SE" sz="1050" dirty="0">
                          <a:solidFill>
                            <a:schemeClr val="bg1"/>
                          </a:solidFill>
                          <a:latin typeface="Calibri Light"/>
                        </a:rPr>
                        <a:t>NA</a:t>
                      </a:r>
                    </a:p>
                  </a:txBody>
                  <a:tcP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solidFill>
                      <a:schemeClr val="tx1">
                        <a:lumMod val="50000"/>
                        <a:lumOff val="50000"/>
                      </a:schemeClr>
                    </a:solidFill>
                  </a:tcPr>
                </a:tc>
                <a:tc>
                  <a:txBody>
                    <a:bodyPr/>
                    <a:lstStyle/>
                    <a:p>
                      <a:endParaRPr lang="sv-SE" sz="1050">
                        <a:latin typeface="Calibri Light"/>
                      </a:endParaRPr>
                    </a:p>
                  </a:txBody>
                  <a:tcP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80206629"/>
                  </a:ext>
                </a:extLst>
              </a:tr>
              <a:tr h="682123">
                <a:tc>
                  <a:txBody>
                    <a:bodyPr/>
                    <a:lstStyle/>
                    <a:p>
                      <a:pPr lvl="0">
                        <a:buNone/>
                      </a:pPr>
                      <a:r>
                        <a:rPr lang="en-US" sz="1200" b="0" kern="1200" dirty="0">
                          <a:solidFill>
                            <a:schemeClr val="bg1"/>
                          </a:solidFill>
                          <a:latin typeface="+mj-lt"/>
                          <a:ea typeface="+mn-ea"/>
                          <a:cs typeface="+mn-cs"/>
                        </a:rPr>
                        <a:t>Icke-</a:t>
                      </a:r>
                      <a:r>
                        <a:rPr lang="en-US" sz="1200" b="0" kern="1200" dirty="0" err="1">
                          <a:solidFill>
                            <a:schemeClr val="bg1"/>
                          </a:solidFill>
                          <a:latin typeface="+mj-lt"/>
                          <a:ea typeface="+mn-ea"/>
                          <a:cs typeface="+mn-cs"/>
                        </a:rPr>
                        <a:t>integrerad</a:t>
                      </a:r>
                      <a:r>
                        <a:rPr lang="en-US" sz="1200" b="0" kern="1200" dirty="0">
                          <a:solidFill>
                            <a:schemeClr val="bg1"/>
                          </a:solidFill>
                          <a:latin typeface="+mj-lt"/>
                          <a:ea typeface="+mn-ea"/>
                          <a:cs typeface="+mn-cs"/>
                        </a:rPr>
                        <a:t> - </a:t>
                      </a:r>
                      <a:r>
                        <a:rPr lang="en-US" sz="1200" b="0" kern="1200" dirty="0" err="1">
                          <a:solidFill>
                            <a:schemeClr val="bg1"/>
                          </a:solidFill>
                          <a:latin typeface="+mj-lt"/>
                          <a:ea typeface="+mn-ea"/>
                          <a:cs typeface="+mn-cs"/>
                        </a:rPr>
                        <a:t>anmält</a:t>
                      </a:r>
                      <a:r>
                        <a:rPr lang="en-US" sz="1200" b="0" kern="1200" dirty="0">
                          <a:solidFill>
                            <a:schemeClr val="bg1"/>
                          </a:solidFill>
                          <a:latin typeface="+mj-lt"/>
                          <a:ea typeface="+mn-ea"/>
                          <a:cs typeface="+mn-cs"/>
                        </a:rPr>
                        <a:t> till </a:t>
                      </a:r>
                      <a:r>
                        <a:rPr lang="en-US" sz="1200" b="0" kern="1200" dirty="0" err="1">
                          <a:solidFill>
                            <a:schemeClr val="bg1"/>
                          </a:solidFill>
                          <a:latin typeface="+mj-lt"/>
                          <a:ea typeface="+mn-ea"/>
                          <a:cs typeface="+mn-cs"/>
                        </a:rPr>
                        <a:t>Boiagsverket</a:t>
                      </a:r>
                    </a:p>
                  </a:txBody>
                  <a:tcPr>
                    <a:lnL w="12700">
                      <a:solidFill>
                        <a:schemeClr val="tx1"/>
                      </a:solidFill>
                    </a:lnL>
                    <a:lnR w="12700">
                      <a:solidFill>
                        <a:schemeClr val="tx1"/>
                      </a:solidFill>
                    </a:lnR>
                    <a:lnB w="12700">
                      <a:solidFill>
                        <a:schemeClr val="tx1"/>
                      </a:solidFill>
                    </a:lnB>
                    <a:solidFill>
                      <a:schemeClr val="tx1">
                        <a:lumMod val="75000"/>
                        <a:lumOff val="25000"/>
                      </a:schemeClr>
                    </a:solidFill>
                  </a:tcPr>
                </a:tc>
                <a:tc>
                  <a:txBody>
                    <a:bodyPr/>
                    <a:lstStyle/>
                    <a:p>
                      <a:pPr lvl="0">
                        <a:buNone/>
                      </a:pPr>
                      <a:r>
                        <a:rPr lang="sv-SE" sz="1050" dirty="0">
                          <a:latin typeface="Calibri Light"/>
                        </a:rPr>
                        <a:t>Icke-integrerad 1 feb  </a:t>
                      </a:r>
                      <a:endParaRPr lang="en-US" dirty="0">
                        <a:latin typeface="Calibri Light"/>
                      </a:endParaRPr>
                    </a:p>
                    <a:p>
                      <a:pPr lvl="0">
                        <a:buNone/>
                      </a:pPr>
                      <a:r>
                        <a:rPr lang="sv-SE" sz="1050" dirty="0">
                          <a:latin typeface="Calibri Light"/>
                        </a:rPr>
                        <a:t>(Lindesberg, Gävle, Mora, Timrå)</a:t>
                      </a:r>
                    </a:p>
                  </a:txBody>
                  <a:tcPr>
                    <a:lnL w="12700">
                      <a:solidFill>
                        <a:schemeClr val="tx1"/>
                      </a:solidFill>
                    </a:lnL>
                    <a:lnR w="12700">
                      <a:solidFill>
                        <a:schemeClr val="tx1"/>
                      </a:solidFill>
                    </a:lnR>
                    <a:lnT w="12700">
                      <a:solidFill>
                        <a:schemeClr val="tx1"/>
                      </a:solidFill>
                    </a:lnT>
                    <a:lnB w="12700">
                      <a:solidFill>
                        <a:schemeClr val="tx1"/>
                      </a:solidFill>
                    </a:lnB>
                    <a:solidFill>
                      <a:srgbClr val="92D050"/>
                    </a:solidFill>
                  </a:tcPr>
                </a:tc>
                <a:tc>
                  <a:txBody>
                    <a:bodyPr/>
                    <a:lstStyle/>
                    <a:p>
                      <a:pPr lvl="0">
                        <a:buNone/>
                      </a:pPr>
                      <a:r>
                        <a:rPr lang="sv-SE" sz="1050" dirty="0">
                          <a:latin typeface="Calibri Light"/>
                        </a:rPr>
                        <a:t>Eda</a:t>
                      </a:r>
                    </a:p>
                  </a:txBody>
                  <a:tcPr>
                    <a:lnL w="12700">
                      <a:solidFill>
                        <a:schemeClr val="tx1"/>
                      </a:solidFill>
                    </a:lnL>
                    <a:lnR w="12700">
                      <a:solidFill>
                        <a:schemeClr val="tx1"/>
                      </a:solidFill>
                    </a:lnR>
                    <a:lnT w="12700">
                      <a:solidFill>
                        <a:schemeClr val="tx1"/>
                      </a:solidFill>
                    </a:lnT>
                    <a:lnB w="12700">
                      <a:solidFill>
                        <a:schemeClr val="tx1"/>
                      </a:solidFill>
                    </a:lnB>
                    <a:solidFill>
                      <a:srgbClr val="92D050"/>
                    </a:solidFill>
                  </a:tcPr>
                </a:tc>
                <a:tc>
                  <a:txBody>
                    <a:bodyPr/>
                    <a:lstStyle/>
                    <a:p>
                      <a:pPr lvl="0">
                        <a:buNone/>
                      </a:pPr>
                      <a:r>
                        <a:rPr lang="sv-SE" sz="1050" dirty="0">
                          <a:solidFill>
                            <a:schemeClr val="bg1"/>
                          </a:solidFill>
                          <a:latin typeface="Calibri Light"/>
                        </a:rPr>
                        <a:t>NA</a:t>
                      </a:r>
                      <a:endParaRPr lang="en-US" dirty="0"/>
                    </a:p>
                  </a:txBody>
                  <a:tcPr>
                    <a:lnL w="12700">
                      <a:solidFill>
                        <a:schemeClr val="tx1"/>
                      </a:solidFill>
                    </a:lnL>
                    <a:lnR w="12700">
                      <a:solidFill>
                        <a:schemeClr val="tx1"/>
                      </a:solidFill>
                    </a:lnR>
                    <a:lnT w="12700">
                      <a:solidFill>
                        <a:schemeClr val="tx1"/>
                      </a:solidFill>
                    </a:lnT>
                    <a:lnB w="12700">
                      <a:solidFill>
                        <a:schemeClr val="tx1"/>
                      </a:solidFill>
                    </a:lnB>
                    <a:solidFill>
                      <a:schemeClr val="accent4"/>
                    </a:solidFill>
                  </a:tcPr>
                </a:tc>
                <a:tc>
                  <a:txBody>
                    <a:bodyPr/>
                    <a:lstStyle/>
                    <a:p>
                      <a:pPr lvl="0">
                        <a:buNone/>
                      </a:pPr>
                      <a:endParaRPr lang="sv-SE" sz="1050">
                        <a:latin typeface="Calibri Light"/>
                      </a:endParaRPr>
                    </a:p>
                  </a:txBody>
                  <a:tcP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pPr lvl="0">
                        <a:buNone/>
                      </a:pPr>
                      <a:r>
                        <a:rPr lang="sv-SE" sz="1050" dirty="0">
                          <a:solidFill>
                            <a:schemeClr val="bg1"/>
                          </a:solidFill>
                          <a:latin typeface="Calibri Light"/>
                        </a:rPr>
                        <a:t>NA</a:t>
                      </a:r>
                    </a:p>
                  </a:txBody>
                  <a:tcPr>
                    <a:lnL w="12700">
                      <a:solidFill>
                        <a:schemeClr val="tx1"/>
                      </a:solidFill>
                    </a:lnL>
                    <a:lnR w="12700">
                      <a:solidFill>
                        <a:schemeClr val="tx1"/>
                      </a:solidFill>
                    </a:lnR>
                    <a:lnT w="12700">
                      <a:solidFill>
                        <a:schemeClr val="tx1"/>
                      </a:solidFill>
                    </a:lnT>
                    <a:lnB w="12700">
                      <a:solidFill>
                        <a:schemeClr val="tx1"/>
                      </a:solidFill>
                    </a:lnB>
                    <a:solidFill>
                      <a:schemeClr val="accent4"/>
                    </a:solidFill>
                  </a:tcPr>
                </a:tc>
                <a:tc>
                  <a:txBody>
                    <a:bodyPr/>
                    <a:lstStyle/>
                    <a:p>
                      <a:pPr lvl="0">
                        <a:buNone/>
                      </a:pPr>
                      <a:endParaRPr lang="sv-SE" sz="1050">
                        <a:latin typeface="Calibri Light"/>
                      </a:endParaRPr>
                    </a:p>
                  </a:txBody>
                  <a:tcP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extLst>
                  <a:ext uri="{0D108BD9-81ED-4DB2-BD59-A6C34878D82A}">
                    <a16:rowId xmlns:a16="http://schemas.microsoft.com/office/drawing/2014/main" val="561887854"/>
                  </a:ext>
                </a:extLst>
              </a:tr>
            </a:tbl>
          </a:graphicData>
        </a:graphic>
      </p:graphicFrame>
      <p:sp>
        <p:nvSpPr>
          <p:cNvPr id="4" name="Title 3">
            <a:extLst>
              <a:ext uri="{FF2B5EF4-FFF2-40B4-BE49-F238E27FC236}">
                <a16:creationId xmlns:a16="http://schemas.microsoft.com/office/drawing/2014/main" id="{AC11720B-BA36-49D8-9459-A6B8DE21B8EE}"/>
              </a:ext>
            </a:extLst>
          </p:cNvPr>
          <p:cNvSpPr>
            <a:spLocks noGrp="1"/>
          </p:cNvSpPr>
          <p:nvPr>
            <p:ph type="title"/>
          </p:nvPr>
        </p:nvSpPr>
        <p:spPr>
          <a:xfrm>
            <a:off x="466825" y="320044"/>
            <a:ext cx="10978488" cy="666750"/>
          </a:xfrm>
        </p:spPr>
        <p:txBody>
          <a:bodyPr>
            <a:normAutofit fontScale="90000"/>
          </a:bodyPr>
          <a:lstStyle/>
          <a:p>
            <a:r>
              <a:rPr lang="en-US" sz="2800"/>
              <a:t>Status MARS </a:t>
            </a:r>
            <a:r>
              <a:rPr lang="en-US" sz="2800" err="1"/>
              <a:t>för</a:t>
            </a:r>
            <a:r>
              <a:rPr lang="en-US" sz="2800"/>
              <a:t> </a:t>
            </a:r>
            <a:r>
              <a:rPr lang="en-US" sz="2800" err="1"/>
              <a:t>utveckling</a:t>
            </a:r>
            <a:r>
              <a:rPr lang="en-US" sz="2800"/>
              <a:t>, test </a:t>
            </a:r>
            <a:r>
              <a:rPr lang="en-US" sz="2800" err="1"/>
              <a:t>och</a:t>
            </a:r>
            <a:r>
              <a:rPr lang="en-US" sz="2800"/>
              <a:t> </a:t>
            </a:r>
            <a:r>
              <a:rPr lang="en-US" sz="2800" err="1"/>
              <a:t>driftsättning</a:t>
            </a:r>
            <a:r>
              <a:rPr lang="en-US" sz="2800"/>
              <a:t> </a:t>
            </a:r>
            <a:r>
              <a:rPr lang="en-US" sz="2800" err="1"/>
              <a:t>av</a:t>
            </a:r>
            <a:r>
              <a:rPr lang="en-US" sz="2800"/>
              <a:t> </a:t>
            </a:r>
            <a:r>
              <a:rPr lang="en-US" sz="2800" err="1"/>
              <a:t>omklassningstjänst</a:t>
            </a:r>
            <a:r>
              <a:rPr lang="en-US" sz="2800"/>
              <a:t>: </a:t>
            </a:r>
            <a:br>
              <a:rPr lang="en-US" sz="2800"/>
            </a:br>
            <a:r>
              <a:rPr lang="en-US" sz="2800" err="1"/>
              <a:t>kombinationer</a:t>
            </a:r>
            <a:r>
              <a:rPr lang="en-US" sz="2800"/>
              <a:t> </a:t>
            </a:r>
            <a:r>
              <a:rPr lang="en-US" sz="2800" err="1"/>
              <a:t>av</a:t>
            </a:r>
            <a:r>
              <a:rPr lang="en-US" sz="2800"/>
              <a:t> </a:t>
            </a:r>
            <a:r>
              <a:rPr lang="en-US" sz="2800" err="1"/>
              <a:t>verksamhetssystem</a:t>
            </a:r>
            <a:r>
              <a:rPr lang="en-US" sz="2800"/>
              <a:t> </a:t>
            </a:r>
            <a:r>
              <a:rPr lang="en-US" sz="2800" err="1"/>
              <a:t>och</a:t>
            </a:r>
            <a:r>
              <a:rPr lang="en-US" sz="2800"/>
              <a:t> e-</a:t>
            </a:r>
            <a:r>
              <a:rPr lang="en-US" sz="2800" err="1"/>
              <a:t>tjänsteplattformar</a:t>
            </a:r>
            <a:endParaRPr lang="en-US" sz="2800"/>
          </a:p>
        </p:txBody>
      </p:sp>
      <p:sp>
        <p:nvSpPr>
          <p:cNvPr id="2" name="TextBox 1">
            <a:extLst>
              <a:ext uri="{FF2B5EF4-FFF2-40B4-BE49-F238E27FC236}">
                <a16:creationId xmlns:a16="http://schemas.microsoft.com/office/drawing/2014/main" id="{6F8DBBE4-1CFE-A044-57B5-C42668730262}"/>
              </a:ext>
            </a:extLst>
          </p:cNvPr>
          <p:cNvSpPr txBox="1"/>
          <p:nvPr/>
        </p:nvSpPr>
        <p:spPr>
          <a:xfrm>
            <a:off x="978846" y="6208971"/>
            <a:ext cx="180974" cy="36194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6" name="TextBox 5">
            <a:extLst>
              <a:ext uri="{FF2B5EF4-FFF2-40B4-BE49-F238E27FC236}">
                <a16:creationId xmlns:a16="http://schemas.microsoft.com/office/drawing/2014/main" id="{DD571E7C-E339-DEC1-B3C1-818B42FF2DE5}"/>
              </a:ext>
            </a:extLst>
          </p:cNvPr>
          <p:cNvSpPr txBox="1"/>
          <p:nvPr/>
        </p:nvSpPr>
        <p:spPr>
          <a:xfrm>
            <a:off x="1050284" y="6000612"/>
            <a:ext cx="180974" cy="36194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8" name="Oval 7">
            <a:extLst>
              <a:ext uri="{FF2B5EF4-FFF2-40B4-BE49-F238E27FC236}">
                <a16:creationId xmlns:a16="http://schemas.microsoft.com/office/drawing/2014/main" id="{A458A586-9960-0535-5BE7-224314FF0608}"/>
              </a:ext>
            </a:extLst>
          </p:cNvPr>
          <p:cNvSpPr/>
          <p:nvPr/>
        </p:nvSpPr>
        <p:spPr>
          <a:xfrm>
            <a:off x="511889" y="5945182"/>
            <a:ext cx="238699" cy="229519"/>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189E8A21-B9DD-774E-965F-360B18486197}"/>
              </a:ext>
            </a:extLst>
          </p:cNvPr>
          <p:cNvSpPr/>
          <p:nvPr/>
        </p:nvSpPr>
        <p:spPr>
          <a:xfrm>
            <a:off x="511889" y="5622406"/>
            <a:ext cx="238699" cy="229519"/>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FB30DED9-6D44-FDE6-FE4F-EC53CE26B9F9}"/>
              </a:ext>
            </a:extLst>
          </p:cNvPr>
          <p:cNvSpPr txBox="1"/>
          <p:nvPr/>
        </p:nvSpPr>
        <p:spPr>
          <a:xfrm>
            <a:off x="754975" y="5552703"/>
            <a:ext cx="404165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err="1">
                <a:cs typeface="Calibri"/>
              </a:rPr>
              <a:t>Realisering</a:t>
            </a:r>
            <a:r>
              <a:rPr lang="en-US">
                <a:cs typeface="Calibri"/>
              </a:rPr>
              <a:t> Q1 </a:t>
            </a:r>
            <a:r>
              <a:rPr lang="en-US" err="1">
                <a:cs typeface="Calibri"/>
              </a:rPr>
              <a:t>på</a:t>
            </a:r>
            <a:r>
              <a:rPr lang="en-US">
                <a:cs typeface="Calibri"/>
              </a:rPr>
              <a:t> plan</a:t>
            </a:r>
            <a:endParaRPr lang="en-US" err="1"/>
          </a:p>
        </p:txBody>
      </p:sp>
      <p:sp>
        <p:nvSpPr>
          <p:cNvPr id="15" name="TextBox 14">
            <a:extLst>
              <a:ext uri="{FF2B5EF4-FFF2-40B4-BE49-F238E27FC236}">
                <a16:creationId xmlns:a16="http://schemas.microsoft.com/office/drawing/2014/main" id="{38A336AB-8E58-8EB4-AD00-17D1603E4D9D}"/>
              </a:ext>
            </a:extLst>
          </p:cNvPr>
          <p:cNvSpPr txBox="1"/>
          <p:nvPr/>
        </p:nvSpPr>
        <p:spPr>
          <a:xfrm>
            <a:off x="754975" y="5856121"/>
            <a:ext cx="414462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err="1">
                <a:ea typeface="+mn-lt"/>
                <a:cs typeface="+mn-lt"/>
              </a:rPr>
              <a:t>Realisering</a:t>
            </a:r>
            <a:r>
              <a:rPr lang="en-US">
                <a:ea typeface="+mn-lt"/>
                <a:cs typeface="+mn-lt"/>
              </a:rPr>
              <a:t> Q1/Q2 – </a:t>
            </a:r>
            <a:r>
              <a:rPr lang="en-US" err="1">
                <a:ea typeface="+mn-lt"/>
                <a:cs typeface="+mn-lt"/>
              </a:rPr>
              <a:t>oklarheter</a:t>
            </a:r>
            <a:r>
              <a:rPr lang="en-US">
                <a:ea typeface="+mn-lt"/>
                <a:cs typeface="+mn-lt"/>
              </a:rPr>
              <a:t> </a:t>
            </a:r>
            <a:r>
              <a:rPr lang="en-US" err="1">
                <a:ea typeface="+mn-lt"/>
                <a:cs typeface="+mn-lt"/>
              </a:rPr>
              <a:t>att</a:t>
            </a:r>
            <a:r>
              <a:rPr lang="en-US">
                <a:ea typeface="+mn-lt"/>
                <a:cs typeface="+mn-lt"/>
              </a:rPr>
              <a:t> </a:t>
            </a:r>
            <a:r>
              <a:rPr lang="en-US" err="1">
                <a:ea typeface="+mn-lt"/>
                <a:cs typeface="+mn-lt"/>
              </a:rPr>
              <a:t>reda</a:t>
            </a:r>
            <a:r>
              <a:rPr lang="en-US">
                <a:ea typeface="+mn-lt"/>
                <a:cs typeface="+mn-lt"/>
              </a:rPr>
              <a:t> </a:t>
            </a:r>
            <a:r>
              <a:rPr lang="en-US" err="1">
                <a:ea typeface="+mn-lt"/>
                <a:cs typeface="+mn-lt"/>
              </a:rPr>
              <a:t>ut</a:t>
            </a:r>
            <a:endParaRPr lang="en-US">
              <a:cs typeface="Calibri"/>
            </a:endParaRPr>
          </a:p>
        </p:txBody>
      </p:sp>
      <p:sp>
        <p:nvSpPr>
          <p:cNvPr id="9" name="Oval 8">
            <a:extLst>
              <a:ext uri="{FF2B5EF4-FFF2-40B4-BE49-F238E27FC236}">
                <a16:creationId xmlns:a16="http://schemas.microsoft.com/office/drawing/2014/main" id="{4E0DD895-5E97-56EA-4C0D-1A18C4363049}"/>
              </a:ext>
            </a:extLst>
          </p:cNvPr>
          <p:cNvSpPr/>
          <p:nvPr/>
        </p:nvSpPr>
        <p:spPr>
          <a:xfrm>
            <a:off x="511889" y="6249526"/>
            <a:ext cx="238699" cy="22951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DF8AF7A0-EA35-4408-D70A-8A4B87258165}"/>
              </a:ext>
            </a:extLst>
          </p:cNvPr>
          <p:cNvSpPr txBox="1"/>
          <p:nvPr/>
        </p:nvSpPr>
        <p:spPr>
          <a:xfrm>
            <a:off x="761280" y="6183503"/>
            <a:ext cx="431968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ea typeface="+mn-lt"/>
                <a:cs typeface="+mn-lt"/>
              </a:rPr>
              <a:t>Stopp / hinder, </a:t>
            </a:r>
            <a:r>
              <a:rPr lang="en-US" err="1">
                <a:ea typeface="+mn-lt"/>
                <a:cs typeface="+mn-lt"/>
              </a:rPr>
              <a:t>åtgärdsplan</a:t>
            </a:r>
            <a:r>
              <a:rPr lang="en-US">
                <a:ea typeface="+mn-lt"/>
                <a:cs typeface="+mn-lt"/>
              </a:rPr>
              <a:t> </a:t>
            </a:r>
            <a:r>
              <a:rPr lang="en-US" err="1">
                <a:ea typeface="+mn-lt"/>
                <a:cs typeface="+mn-lt"/>
              </a:rPr>
              <a:t>måste</a:t>
            </a:r>
            <a:r>
              <a:rPr lang="en-US">
                <a:ea typeface="+mn-lt"/>
                <a:cs typeface="+mn-lt"/>
              </a:rPr>
              <a:t> </a:t>
            </a:r>
            <a:r>
              <a:rPr lang="en-US" err="1">
                <a:ea typeface="+mn-lt"/>
                <a:cs typeface="+mn-lt"/>
              </a:rPr>
              <a:t>tas</a:t>
            </a:r>
            <a:r>
              <a:rPr lang="en-US">
                <a:ea typeface="+mn-lt"/>
                <a:cs typeface="+mn-lt"/>
              </a:rPr>
              <a:t> </a:t>
            </a:r>
            <a:r>
              <a:rPr lang="en-US" err="1">
                <a:ea typeface="+mn-lt"/>
                <a:cs typeface="+mn-lt"/>
              </a:rPr>
              <a:t>fram</a:t>
            </a:r>
            <a:endParaRPr lang="en-US" err="1">
              <a:cs typeface="Calibri"/>
            </a:endParaRPr>
          </a:p>
        </p:txBody>
      </p:sp>
      <p:sp>
        <p:nvSpPr>
          <p:cNvPr id="10" name="Star: 5 Points 9">
            <a:extLst>
              <a:ext uri="{FF2B5EF4-FFF2-40B4-BE49-F238E27FC236}">
                <a16:creationId xmlns:a16="http://schemas.microsoft.com/office/drawing/2014/main" id="{38EC4DB6-C3B1-B0BC-CD10-75C95AEA71D1}"/>
              </a:ext>
            </a:extLst>
          </p:cNvPr>
          <p:cNvSpPr/>
          <p:nvPr/>
        </p:nvSpPr>
        <p:spPr>
          <a:xfrm>
            <a:off x="3141415" y="5040826"/>
            <a:ext cx="415636" cy="385948"/>
          </a:xfrm>
          <a:prstGeom prst="star5">
            <a:avLst/>
          </a:prstGeom>
          <a:solidFill>
            <a:srgbClr val="ED7D3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A36FA3A-98BE-4D40-0F4F-C5A26F05E0A3}"/>
              </a:ext>
            </a:extLst>
          </p:cNvPr>
          <p:cNvSpPr txBox="1"/>
          <p:nvPr/>
        </p:nvSpPr>
        <p:spPr>
          <a:xfrm>
            <a:off x="6254338" y="5691496"/>
            <a:ext cx="4089070" cy="646331"/>
          </a:xfrm>
          <a:prstGeom prst="rect">
            <a:avLst/>
          </a:prstGeom>
          <a:solidFill>
            <a:srgbClr val="92D050"/>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cs typeface="Calibri"/>
              </a:rPr>
              <a:t>TIMRÅ FÖRSTA KOMMUN DRIFTSATT</a:t>
            </a:r>
            <a:br>
              <a:rPr lang="en-US">
                <a:cs typeface="Calibri"/>
              </a:rPr>
            </a:br>
            <a:r>
              <a:rPr lang="en-US">
                <a:cs typeface="Calibri"/>
              </a:rPr>
              <a:t>VÄSTERÅS FÖRST DRIFTSATT INTEGRERAD</a:t>
            </a:r>
            <a:endParaRPr lang="en-US"/>
          </a:p>
        </p:txBody>
      </p:sp>
      <p:sp>
        <p:nvSpPr>
          <p:cNvPr id="16" name="Star: 5 Points 15">
            <a:extLst>
              <a:ext uri="{FF2B5EF4-FFF2-40B4-BE49-F238E27FC236}">
                <a16:creationId xmlns:a16="http://schemas.microsoft.com/office/drawing/2014/main" id="{50EBD95B-B014-A200-0A53-59085310111F}"/>
              </a:ext>
            </a:extLst>
          </p:cNvPr>
          <p:cNvSpPr/>
          <p:nvPr/>
        </p:nvSpPr>
        <p:spPr>
          <a:xfrm>
            <a:off x="5677035" y="2702275"/>
            <a:ext cx="415636" cy="385948"/>
          </a:xfrm>
          <a:prstGeom prst="star5">
            <a:avLst/>
          </a:prstGeom>
          <a:solidFill>
            <a:srgbClr val="ED7D3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tar: 5 Points 6">
            <a:extLst>
              <a:ext uri="{FF2B5EF4-FFF2-40B4-BE49-F238E27FC236}">
                <a16:creationId xmlns:a16="http://schemas.microsoft.com/office/drawing/2014/main" id="{80D2070D-369F-5B70-FA1D-1943E0B1941B}"/>
              </a:ext>
            </a:extLst>
          </p:cNvPr>
          <p:cNvSpPr/>
          <p:nvPr/>
        </p:nvSpPr>
        <p:spPr>
          <a:xfrm>
            <a:off x="4391876" y="5011518"/>
            <a:ext cx="415636" cy="385948"/>
          </a:xfrm>
          <a:prstGeom prst="star5">
            <a:avLst/>
          </a:prstGeom>
          <a:solidFill>
            <a:srgbClr val="ED7D3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580463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066415-76A5-5FBB-19A1-2AD68E1D1168}"/>
              </a:ext>
            </a:extLst>
          </p:cNvPr>
          <p:cNvSpPr>
            <a:spLocks noGrp="1"/>
          </p:cNvSpPr>
          <p:nvPr>
            <p:ph type="title"/>
          </p:nvPr>
        </p:nvSpPr>
        <p:spPr>
          <a:xfrm>
            <a:off x="4316142" y="84084"/>
            <a:ext cx="7763353" cy="1040524"/>
          </a:xfrm>
        </p:spPr>
        <p:txBody>
          <a:bodyPr vert="horz" lIns="0" tIns="0" rIns="0" bIns="0" rtlCol="0" anchor="b">
            <a:noAutofit/>
          </a:bodyPr>
          <a:lstStyle/>
          <a:p>
            <a:r>
              <a:rPr lang="sv-SE" sz="3600">
                <a:latin typeface="Calibri"/>
                <a:cs typeface="Calibri"/>
              </a:rPr>
              <a:t>Livsmedelsverket har fem långsiktiga mål:</a:t>
            </a:r>
            <a:endParaRPr lang="en-US" sz="3600"/>
          </a:p>
        </p:txBody>
      </p:sp>
      <p:pic>
        <p:nvPicPr>
          <p:cNvPr id="4" name="Picture 4">
            <a:extLst>
              <a:ext uri="{FF2B5EF4-FFF2-40B4-BE49-F238E27FC236}">
                <a16:creationId xmlns:a16="http://schemas.microsoft.com/office/drawing/2014/main" id="{D15F13BB-9102-B6D3-2C38-5B6DD1FD49BA}"/>
              </a:ext>
            </a:extLst>
          </p:cNvPr>
          <p:cNvPicPr>
            <a:picLocks noGrp="1" noChangeAspect="1"/>
          </p:cNvPicPr>
          <p:nvPr>
            <p:ph type="pic" sz="quarter" idx="14"/>
          </p:nvPr>
        </p:nvPicPr>
        <p:blipFill rotWithShape="1">
          <a:blip r:embed="rId3"/>
          <a:srcRect l="7897" r="7897"/>
          <a:stretch/>
        </p:blipFill>
        <p:spPr>
          <a:xfrm>
            <a:off x="0" y="8940"/>
            <a:ext cx="4235669" cy="6849299"/>
          </a:xfrm>
        </p:spPr>
      </p:pic>
      <p:sp>
        <p:nvSpPr>
          <p:cNvPr id="8" name="Platshållare för innehåll 2">
            <a:extLst>
              <a:ext uri="{FF2B5EF4-FFF2-40B4-BE49-F238E27FC236}">
                <a16:creationId xmlns:a16="http://schemas.microsoft.com/office/drawing/2014/main" id="{A6A70B0D-2C89-6D7E-795E-0681F046C46C}"/>
              </a:ext>
            </a:extLst>
          </p:cNvPr>
          <p:cNvSpPr txBox="1">
            <a:spLocks/>
          </p:cNvSpPr>
          <p:nvPr/>
        </p:nvSpPr>
        <p:spPr>
          <a:xfrm>
            <a:off x="4508937" y="1379880"/>
            <a:ext cx="7382347" cy="4104000"/>
          </a:xfrm>
          <a:prstGeom prst="rect">
            <a:avLst/>
          </a:prstGeom>
        </p:spPr>
        <p:txBody>
          <a:bodyPr vert="horz" lIns="0" tIns="0" rIns="0" bIns="0" rtlCol="0" anchor="ctr">
            <a:noAutofit/>
          </a:bodyPr>
          <a:lstStyle>
            <a:lvl1pPr marL="270000" indent="-270000" algn="l" defTabSz="914400" rtl="0" eaLnBrk="1" latinLnBrk="0" hangingPunct="1">
              <a:lnSpc>
                <a:spcPct val="90000"/>
              </a:lnSpc>
              <a:spcBef>
                <a:spcPts val="1000"/>
              </a:spcBef>
              <a:spcAft>
                <a:spcPts val="600"/>
              </a:spcAft>
              <a:buClr>
                <a:schemeClr val="accent1"/>
              </a:buClr>
              <a:buFont typeface="Arial" panose="020B0604020202020204" pitchFamily="34" charset="0"/>
              <a:buChar char="•"/>
              <a:defRPr sz="2200" kern="1200" baseline="0">
                <a:solidFill>
                  <a:schemeClr val="tx1"/>
                </a:solidFill>
                <a:latin typeface="+mn-lt"/>
                <a:ea typeface="+mn-ea"/>
                <a:cs typeface="+mn-cs"/>
              </a:defRPr>
            </a:lvl1pPr>
            <a:lvl2pPr marL="539750" indent="-176213"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2pPr>
            <a:lvl3pPr marL="893763" indent="-176213"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3pPr>
            <a:lvl4pPr marL="1257300" indent="-176213"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solidFill>
                <a:latin typeface="+mn-lt"/>
                <a:ea typeface="+mn-ea"/>
                <a:cs typeface="+mn-cs"/>
              </a:defRPr>
            </a:lvl4pPr>
            <a:lvl5pPr marL="1611313" indent="-177800"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69875" indent="-269875">
              <a:buFont typeface="Arial"/>
              <a:buChar char="•"/>
            </a:pPr>
            <a:endParaRPr lang="sv-SE" sz="2400">
              <a:ea typeface="+mn-lt"/>
              <a:cs typeface="+mn-lt"/>
            </a:endParaRPr>
          </a:p>
          <a:p>
            <a:pPr marL="457200" indent="-457200">
              <a:buAutoNum type="arabicPeriod"/>
            </a:pPr>
            <a:r>
              <a:rPr lang="sv-SE" sz="2400">
                <a:ea typeface="+mn-lt"/>
                <a:cs typeface="+mn-lt"/>
              </a:rPr>
              <a:t>De som äter sämst äter bättre</a:t>
            </a:r>
            <a:endParaRPr lang="sv-SE">
              <a:ea typeface="+mn-lt"/>
              <a:cs typeface="+mn-lt"/>
            </a:endParaRPr>
          </a:p>
          <a:p>
            <a:pPr marL="457200" indent="-457200">
              <a:buAutoNum type="arabicPeriod"/>
            </a:pPr>
            <a:r>
              <a:rPr lang="sv-SE" sz="2400">
                <a:ea typeface="+mn-lt"/>
                <a:cs typeface="+mn-lt"/>
              </a:rPr>
              <a:t>Sverige har fortsatt säker mat och säkert dricksvatten</a:t>
            </a:r>
            <a:endParaRPr lang="sv-SE">
              <a:ea typeface="+mn-lt"/>
              <a:cs typeface="+mn-lt"/>
            </a:endParaRPr>
          </a:p>
          <a:p>
            <a:pPr marL="457200" indent="-457200">
              <a:buAutoNum type="arabicPeriod"/>
            </a:pPr>
            <a:r>
              <a:rPr lang="sv-SE" sz="2400">
                <a:ea typeface="+mn-lt"/>
                <a:cs typeface="+mn-lt"/>
              </a:rPr>
              <a:t>Konsumenterna kan lita på informationen om maten</a:t>
            </a:r>
            <a:endParaRPr lang="sv-SE">
              <a:ea typeface="+mn-lt"/>
              <a:cs typeface="+mn-lt"/>
            </a:endParaRPr>
          </a:p>
          <a:p>
            <a:pPr marL="457200" indent="-457200">
              <a:buAutoNum type="arabicPeriod"/>
            </a:pPr>
            <a:r>
              <a:rPr lang="sv-SE" sz="2400">
                <a:ea typeface="+mn-lt"/>
                <a:cs typeface="+mn-lt"/>
              </a:rPr>
              <a:t>Alla har tillgång till mat och dricksvatten i kris och krig</a:t>
            </a:r>
            <a:endParaRPr lang="sv-SE">
              <a:ea typeface="+mn-lt"/>
              <a:cs typeface="+mn-lt"/>
            </a:endParaRPr>
          </a:p>
          <a:p>
            <a:pPr marL="457200" indent="-457200">
              <a:buAutoNum type="arabicPeriod"/>
            </a:pPr>
            <a:r>
              <a:rPr lang="sv-SE" sz="2400">
                <a:ea typeface="+mn-lt"/>
                <a:cs typeface="+mn-lt"/>
              </a:rPr>
              <a:t>Förtroendet för Livsmedelsverket är högt</a:t>
            </a:r>
            <a:endParaRPr lang="sv-SE">
              <a:cs typeface="Calibri"/>
            </a:endParaRPr>
          </a:p>
          <a:p>
            <a:pPr marL="269875" indent="-269875">
              <a:buFont typeface="Arial,Sans-Serif"/>
              <a:buChar char="•"/>
            </a:pPr>
            <a:endParaRPr lang="sv-SE" sz="2400">
              <a:ea typeface="+mn-lt"/>
              <a:cs typeface="+mn-lt"/>
            </a:endParaRPr>
          </a:p>
        </p:txBody>
      </p:sp>
    </p:spTree>
    <p:extLst>
      <p:ext uri="{BB962C8B-B14F-4D97-AF65-F5344CB8AC3E}">
        <p14:creationId xmlns:p14="http://schemas.microsoft.com/office/powerpoint/2010/main" val="40988891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604EB3-8B07-B34A-0FCA-D4017EA6421D}"/>
              </a:ext>
            </a:extLst>
          </p:cNvPr>
          <p:cNvSpPr>
            <a:spLocks noGrp="1"/>
          </p:cNvSpPr>
          <p:nvPr>
            <p:ph type="title"/>
          </p:nvPr>
        </p:nvSpPr>
        <p:spPr/>
        <p:txBody>
          <a:bodyPr/>
          <a:lstStyle/>
          <a:p>
            <a:r>
              <a:rPr lang="en-US" err="1">
                <a:latin typeface="Calibri Light"/>
                <a:cs typeface="Calibri Light"/>
              </a:rPr>
              <a:t>Prioriteringar</a:t>
            </a:r>
            <a:endParaRPr lang="en-US" err="1"/>
          </a:p>
        </p:txBody>
      </p:sp>
      <p:sp>
        <p:nvSpPr>
          <p:cNvPr id="4" name="Content Placeholder 3">
            <a:extLst>
              <a:ext uri="{FF2B5EF4-FFF2-40B4-BE49-F238E27FC236}">
                <a16:creationId xmlns:a16="http://schemas.microsoft.com/office/drawing/2014/main" id="{3DD206B2-9C4F-2B8D-9C5C-575E126D2989}"/>
              </a:ext>
            </a:extLst>
          </p:cNvPr>
          <p:cNvSpPr>
            <a:spLocks noGrp="1"/>
          </p:cNvSpPr>
          <p:nvPr>
            <p:ph sz="quarter" idx="16"/>
          </p:nvPr>
        </p:nvSpPr>
        <p:spPr>
          <a:xfrm>
            <a:off x="4508937" y="1776538"/>
            <a:ext cx="7163218" cy="4104000"/>
          </a:xfrm>
        </p:spPr>
        <p:txBody>
          <a:bodyPr vert="horz" lIns="0" tIns="0" rIns="0" bIns="0" rtlCol="0" anchor="t">
            <a:normAutofit/>
          </a:bodyPr>
          <a:lstStyle/>
          <a:p>
            <a:pPr marL="457200" indent="-457200">
              <a:buAutoNum type="arabicPeriod"/>
            </a:pPr>
            <a:r>
              <a:rPr lang="sv-SE">
                <a:ea typeface="+mn-lt"/>
                <a:cs typeface="+mn-lt"/>
              </a:rPr>
              <a:t>Underlätta för företag att göra rätt som en väg till säker och hållbar mat</a:t>
            </a:r>
            <a:br>
              <a:rPr lang="sv-SE">
                <a:ea typeface="+mn-lt"/>
                <a:cs typeface="+mn-lt"/>
              </a:rPr>
            </a:br>
            <a:endParaRPr lang="sv-SE">
              <a:cs typeface="Calibri"/>
            </a:endParaRPr>
          </a:p>
          <a:p>
            <a:pPr marL="457200" indent="-457200">
              <a:buAutoNum type="arabicPeriod"/>
            </a:pPr>
            <a:r>
              <a:rPr lang="sv-SE">
                <a:ea typeface="+mn-lt"/>
                <a:cs typeface="+mn-lt"/>
              </a:rPr>
              <a:t>Sprida kunskap om hur vi bygger upp försörjningsförmågan av livsmedel</a:t>
            </a:r>
            <a:br>
              <a:rPr lang="sv-SE">
                <a:ea typeface="+mn-lt"/>
                <a:cs typeface="+mn-lt"/>
              </a:rPr>
            </a:br>
            <a:endParaRPr lang="sv-SE">
              <a:cs typeface="Calibri"/>
            </a:endParaRPr>
          </a:p>
          <a:p>
            <a:pPr marL="457200" indent="-457200">
              <a:buAutoNum type="arabicPeriod"/>
            </a:pPr>
            <a:r>
              <a:rPr lang="sv-SE">
                <a:ea typeface="+mn-lt"/>
                <a:cs typeface="+mn-lt"/>
              </a:rPr>
              <a:t>Få upp betydelsen av en hälsosam och hållbar livsmedelskonsumtion på agendan </a:t>
            </a:r>
            <a:endParaRPr lang="sv-SE">
              <a:cs typeface="Calibri"/>
            </a:endParaRPr>
          </a:p>
          <a:p>
            <a:pPr marL="269875" indent="-269875"/>
            <a:endParaRPr lang="sv-SE">
              <a:cs typeface="Calibri"/>
            </a:endParaRPr>
          </a:p>
          <a:p>
            <a:pPr marL="269875" indent="-269875"/>
            <a:endParaRPr lang="sv-SE">
              <a:cs typeface="Calibri"/>
            </a:endParaRPr>
          </a:p>
        </p:txBody>
      </p:sp>
      <p:pic>
        <p:nvPicPr>
          <p:cNvPr id="7" name="Picture 7">
            <a:extLst>
              <a:ext uri="{FF2B5EF4-FFF2-40B4-BE49-F238E27FC236}">
                <a16:creationId xmlns:a16="http://schemas.microsoft.com/office/drawing/2014/main" id="{AA6A704A-032E-C26F-CE14-E5D9B1E3BCD9}"/>
              </a:ext>
            </a:extLst>
          </p:cNvPr>
          <p:cNvPicPr>
            <a:picLocks noGrp="1" noChangeAspect="1"/>
          </p:cNvPicPr>
          <p:nvPr>
            <p:ph type="pic" sz="quarter" idx="14"/>
          </p:nvPr>
        </p:nvPicPr>
        <p:blipFill rotWithShape="1">
          <a:blip r:embed="rId3"/>
          <a:srcRect l="11080" r="11080"/>
          <a:stretch/>
        </p:blipFill>
        <p:spPr>
          <a:xfrm>
            <a:off x="0" y="-2271"/>
            <a:ext cx="4235669" cy="6874085"/>
          </a:xfrm>
        </p:spPr>
      </p:pic>
    </p:spTree>
    <p:extLst>
      <p:ext uri="{BB962C8B-B14F-4D97-AF65-F5344CB8AC3E}">
        <p14:creationId xmlns:p14="http://schemas.microsoft.com/office/powerpoint/2010/main" val="26096539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604EB3-8B07-B34A-0FCA-D4017EA6421D}"/>
              </a:ext>
            </a:extLst>
          </p:cNvPr>
          <p:cNvSpPr>
            <a:spLocks noGrp="1"/>
          </p:cNvSpPr>
          <p:nvPr>
            <p:ph type="title"/>
          </p:nvPr>
        </p:nvSpPr>
        <p:spPr/>
        <p:txBody>
          <a:bodyPr/>
          <a:lstStyle/>
          <a:p>
            <a:r>
              <a:rPr lang="en-US" err="1">
                <a:latin typeface="Calibri Light"/>
                <a:cs typeface="Calibri Light"/>
              </a:rPr>
              <a:t>Prioriteringar</a:t>
            </a:r>
            <a:r>
              <a:rPr lang="en-US">
                <a:latin typeface="Calibri Light"/>
                <a:cs typeface="Calibri Light"/>
              </a:rPr>
              <a:t> forts.</a:t>
            </a:r>
            <a:endParaRPr lang="en-US" err="1"/>
          </a:p>
        </p:txBody>
      </p:sp>
      <p:sp>
        <p:nvSpPr>
          <p:cNvPr id="4" name="Content Placeholder 3">
            <a:extLst>
              <a:ext uri="{FF2B5EF4-FFF2-40B4-BE49-F238E27FC236}">
                <a16:creationId xmlns:a16="http://schemas.microsoft.com/office/drawing/2014/main" id="{3DD206B2-9C4F-2B8D-9C5C-575E126D2989}"/>
              </a:ext>
            </a:extLst>
          </p:cNvPr>
          <p:cNvSpPr>
            <a:spLocks noGrp="1"/>
          </p:cNvSpPr>
          <p:nvPr>
            <p:ph sz="quarter" idx="16"/>
          </p:nvPr>
        </p:nvSpPr>
        <p:spPr>
          <a:xfrm>
            <a:off x="4508937" y="1776538"/>
            <a:ext cx="7163218" cy="4104000"/>
          </a:xfrm>
        </p:spPr>
        <p:txBody>
          <a:bodyPr vert="horz" lIns="0" tIns="0" rIns="0" bIns="0" rtlCol="0" anchor="t">
            <a:normAutofit/>
          </a:bodyPr>
          <a:lstStyle/>
          <a:p>
            <a:pPr marL="0" indent="0">
              <a:buNone/>
            </a:pPr>
            <a:r>
              <a:rPr lang="sv-SE">
                <a:ea typeface="+mn-lt"/>
                <a:cs typeface="+mn-lt"/>
              </a:rPr>
              <a:t>4.    Vara modiga och att använda innovativa arbetssätt, med särskilt fokus inom följande områden: </a:t>
            </a:r>
            <a:br>
              <a:rPr lang="sv-SE"/>
            </a:br>
            <a:endParaRPr lang="sv-SE">
              <a:cs typeface="Calibri"/>
            </a:endParaRPr>
          </a:p>
          <a:p>
            <a:pPr marL="894080" lvl="1" indent="-342900">
              <a:buFont typeface="Wingdings" panose="020B0604020202020204" pitchFamily="34" charset="0"/>
              <a:buChar char="ü"/>
            </a:pPr>
            <a:r>
              <a:rPr lang="sv-SE">
                <a:ea typeface="+mn-lt"/>
                <a:cs typeface="+mn-lt"/>
              </a:rPr>
              <a:t>Samhälleliga förutsättningar för hållbar livsmedelskonsumtion </a:t>
            </a:r>
            <a:br>
              <a:rPr lang="sv-SE"/>
            </a:br>
            <a:endParaRPr lang="sv-SE">
              <a:ea typeface="+mn-lt"/>
              <a:cs typeface="+mn-lt"/>
            </a:endParaRPr>
          </a:p>
          <a:p>
            <a:pPr marL="894080" lvl="1" indent="-342900">
              <a:buFont typeface="Wingdings" panose="020B0604020202020204" pitchFamily="34" charset="0"/>
              <a:buChar char="ü"/>
            </a:pPr>
            <a:r>
              <a:rPr lang="sv-SE">
                <a:ea typeface="+mn-lt"/>
                <a:cs typeface="+mn-lt"/>
              </a:rPr>
              <a:t>Underlätta för företag att göra rätt </a:t>
            </a:r>
            <a:br>
              <a:rPr lang="sv-SE"/>
            </a:br>
            <a:endParaRPr lang="sv-SE">
              <a:ea typeface="+mn-lt"/>
              <a:cs typeface="+mn-lt"/>
            </a:endParaRPr>
          </a:p>
          <a:p>
            <a:pPr marL="894080" lvl="1" indent="-342900">
              <a:buFont typeface="Wingdings" panose="020B0604020202020204" pitchFamily="34" charset="0"/>
              <a:buChar char="ü"/>
            </a:pPr>
            <a:r>
              <a:rPr lang="sv-SE">
                <a:ea typeface="+mn-lt"/>
                <a:cs typeface="+mn-lt"/>
              </a:rPr>
              <a:t>Utveckla våra arbetssätt för att minska onödig administration </a:t>
            </a:r>
            <a:endParaRPr lang="sv-SE">
              <a:cs typeface="Calibri"/>
            </a:endParaRPr>
          </a:p>
          <a:p>
            <a:pPr marL="457200" indent="-457200">
              <a:buAutoNum type="arabicPeriod"/>
            </a:pPr>
            <a:endParaRPr lang="sv-SE">
              <a:ea typeface="+mn-lt"/>
              <a:cs typeface="+mn-lt"/>
            </a:endParaRPr>
          </a:p>
          <a:p>
            <a:pPr marL="269875" indent="-269875"/>
            <a:endParaRPr lang="sv-SE">
              <a:cs typeface="Calibri"/>
            </a:endParaRPr>
          </a:p>
          <a:p>
            <a:pPr marL="269875" indent="-269875"/>
            <a:endParaRPr lang="sv-SE">
              <a:cs typeface="Calibri"/>
            </a:endParaRPr>
          </a:p>
        </p:txBody>
      </p:sp>
      <p:pic>
        <p:nvPicPr>
          <p:cNvPr id="7" name="Picture 7">
            <a:extLst>
              <a:ext uri="{FF2B5EF4-FFF2-40B4-BE49-F238E27FC236}">
                <a16:creationId xmlns:a16="http://schemas.microsoft.com/office/drawing/2014/main" id="{AA6A704A-032E-C26F-CE14-E5D9B1E3BCD9}"/>
              </a:ext>
            </a:extLst>
          </p:cNvPr>
          <p:cNvPicPr>
            <a:picLocks noGrp="1" noChangeAspect="1"/>
          </p:cNvPicPr>
          <p:nvPr>
            <p:ph type="pic" sz="quarter" idx="14"/>
          </p:nvPr>
        </p:nvPicPr>
        <p:blipFill rotWithShape="1">
          <a:blip r:embed="rId3"/>
          <a:srcRect l="11080" r="11080"/>
          <a:stretch/>
        </p:blipFill>
        <p:spPr>
          <a:xfrm>
            <a:off x="0" y="-2271"/>
            <a:ext cx="4235669" cy="6874085"/>
          </a:xfrm>
        </p:spPr>
      </p:pic>
    </p:spTree>
    <p:extLst>
      <p:ext uri="{BB962C8B-B14F-4D97-AF65-F5344CB8AC3E}">
        <p14:creationId xmlns:p14="http://schemas.microsoft.com/office/powerpoint/2010/main" val="9309644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604EB3-8B07-B34A-0FCA-D4017EA6421D}"/>
              </a:ext>
            </a:extLst>
          </p:cNvPr>
          <p:cNvSpPr>
            <a:spLocks noGrp="1"/>
          </p:cNvSpPr>
          <p:nvPr>
            <p:ph type="title"/>
          </p:nvPr>
        </p:nvSpPr>
        <p:spPr>
          <a:xfrm>
            <a:off x="4508937" y="84084"/>
            <a:ext cx="7433901" cy="1040524"/>
          </a:xfrm>
        </p:spPr>
        <p:txBody>
          <a:bodyPr>
            <a:normAutofit fontScale="90000"/>
          </a:bodyPr>
          <a:lstStyle/>
          <a:p>
            <a:r>
              <a:rPr lang="en-US" err="1">
                <a:latin typeface="Calibri Light"/>
                <a:cs typeface="Calibri Light"/>
              </a:rPr>
              <a:t>Så</a:t>
            </a:r>
            <a:r>
              <a:rPr lang="en-US">
                <a:latin typeface="Calibri Light"/>
                <a:cs typeface="Calibri Light"/>
              </a:rPr>
              <a:t> sitter </a:t>
            </a:r>
            <a:r>
              <a:rPr lang="en-US" err="1">
                <a:latin typeface="Calibri Light"/>
                <a:cs typeface="Calibri Light"/>
              </a:rPr>
              <a:t>förändringarna</a:t>
            </a:r>
            <a:r>
              <a:rPr lang="en-US">
                <a:latin typeface="Calibri Light"/>
                <a:cs typeface="Calibri Light"/>
              </a:rPr>
              <a:t> </a:t>
            </a:r>
            <a:r>
              <a:rPr lang="en-US" err="1">
                <a:latin typeface="Calibri Light"/>
                <a:cs typeface="Calibri Light"/>
              </a:rPr>
              <a:t>i</a:t>
            </a:r>
            <a:r>
              <a:rPr lang="en-US">
                <a:latin typeface="Calibri Light"/>
                <a:cs typeface="Calibri Light"/>
              </a:rPr>
              <a:t> </a:t>
            </a:r>
            <a:br>
              <a:rPr lang="en-US">
                <a:latin typeface="Calibri Light"/>
                <a:cs typeface="Calibri Light"/>
              </a:rPr>
            </a:br>
            <a:r>
              <a:rPr lang="en-US" err="1">
                <a:latin typeface="Calibri Light"/>
                <a:cs typeface="Calibri Light"/>
              </a:rPr>
              <a:t>livsmedelskontrollen</a:t>
            </a:r>
            <a:r>
              <a:rPr lang="en-US">
                <a:latin typeface="Calibri Light"/>
                <a:cs typeface="Calibri Light"/>
              </a:rPr>
              <a:t> </a:t>
            </a:r>
            <a:r>
              <a:rPr lang="en-US" err="1">
                <a:latin typeface="Calibri Light"/>
                <a:cs typeface="Calibri Light"/>
              </a:rPr>
              <a:t>ihop</a:t>
            </a:r>
            <a:endParaRPr lang="en-US" err="1"/>
          </a:p>
        </p:txBody>
      </p:sp>
      <p:sp>
        <p:nvSpPr>
          <p:cNvPr id="4" name="Content Placeholder 3">
            <a:extLst>
              <a:ext uri="{FF2B5EF4-FFF2-40B4-BE49-F238E27FC236}">
                <a16:creationId xmlns:a16="http://schemas.microsoft.com/office/drawing/2014/main" id="{3DD206B2-9C4F-2B8D-9C5C-575E126D2989}"/>
              </a:ext>
            </a:extLst>
          </p:cNvPr>
          <p:cNvSpPr>
            <a:spLocks noGrp="1"/>
          </p:cNvSpPr>
          <p:nvPr>
            <p:ph sz="quarter" idx="16"/>
          </p:nvPr>
        </p:nvSpPr>
        <p:spPr>
          <a:xfrm>
            <a:off x="7195324" y="3329090"/>
            <a:ext cx="3265126" cy="403831"/>
          </a:xfrm>
        </p:spPr>
        <p:txBody>
          <a:bodyPr vert="horz" lIns="0" tIns="0" rIns="0" bIns="0" rtlCol="0" anchor="t">
            <a:noAutofit/>
          </a:bodyPr>
          <a:lstStyle/>
          <a:p>
            <a:pPr marL="0" indent="0">
              <a:buNone/>
            </a:pPr>
            <a:r>
              <a:rPr lang="sv-SE" sz="2800" b="1">
                <a:ea typeface="+mn-lt"/>
                <a:cs typeface="+mn-lt"/>
              </a:rPr>
              <a:t>Ny riskklassnings-modell</a:t>
            </a:r>
            <a:endParaRPr lang="en-US" sz="2800" b="1"/>
          </a:p>
          <a:p>
            <a:pPr marL="457200" indent="-457200">
              <a:buAutoNum type="arabicPeriod"/>
            </a:pPr>
            <a:endParaRPr lang="sv-SE">
              <a:ea typeface="+mn-lt"/>
              <a:cs typeface="+mn-lt"/>
            </a:endParaRPr>
          </a:p>
          <a:p>
            <a:pPr marL="269875" indent="-269875"/>
            <a:endParaRPr lang="sv-SE">
              <a:cs typeface="Calibri"/>
            </a:endParaRPr>
          </a:p>
          <a:p>
            <a:pPr marL="269875" indent="-269875"/>
            <a:endParaRPr lang="sv-SE">
              <a:cs typeface="Calibri"/>
            </a:endParaRPr>
          </a:p>
        </p:txBody>
      </p:sp>
      <p:graphicFrame>
        <p:nvGraphicFramePr>
          <p:cNvPr id="5" name="Diagram 3">
            <a:extLst>
              <a:ext uri="{FF2B5EF4-FFF2-40B4-BE49-F238E27FC236}">
                <a16:creationId xmlns:a16="http://schemas.microsoft.com/office/drawing/2014/main" id="{AC9DE560-0582-5BA2-E367-00FE7950CA1C}"/>
              </a:ext>
            </a:extLst>
          </p:cNvPr>
          <p:cNvGraphicFramePr/>
          <p:nvPr>
            <p:extLst>
              <p:ext uri="{D42A27DB-BD31-4B8C-83A1-F6EECF244321}">
                <p14:modId xmlns:p14="http://schemas.microsoft.com/office/powerpoint/2010/main" val="3825873070"/>
              </p:ext>
            </p:extLst>
          </p:nvPr>
        </p:nvGraphicFramePr>
        <p:xfrm>
          <a:off x="5021040" y="798044"/>
          <a:ext cx="6822470" cy="60579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29" name="Picture 129">
            <a:extLst>
              <a:ext uri="{FF2B5EF4-FFF2-40B4-BE49-F238E27FC236}">
                <a16:creationId xmlns:a16="http://schemas.microsoft.com/office/drawing/2014/main" id="{571EF65D-0736-8A7A-6234-F0780949FDBE}"/>
              </a:ext>
            </a:extLst>
          </p:cNvPr>
          <p:cNvPicPr>
            <a:picLocks noGrp="1" noChangeAspect="1"/>
          </p:cNvPicPr>
          <p:nvPr>
            <p:ph type="pic" sz="quarter" idx="14"/>
          </p:nvPr>
        </p:nvPicPr>
        <p:blipFill rotWithShape="1">
          <a:blip r:embed="rId8"/>
          <a:srcRect l="19209" r="19209"/>
          <a:stretch/>
        </p:blipFill>
        <p:spPr/>
      </p:pic>
    </p:spTree>
    <p:extLst>
      <p:ext uri="{BB962C8B-B14F-4D97-AF65-F5344CB8AC3E}">
        <p14:creationId xmlns:p14="http://schemas.microsoft.com/office/powerpoint/2010/main" val="26918861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9" descr="Medical corridor blurred">
            <a:extLst>
              <a:ext uri="{FF2B5EF4-FFF2-40B4-BE49-F238E27FC236}">
                <a16:creationId xmlns:a16="http://schemas.microsoft.com/office/drawing/2014/main" id="{C947FE8A-BF43-408E-8F29-0471ECF75A47}"/>
              </a:ext>
            </a:extLst>
          </p:cNvPr>
          <p:cNvPicPr>
            <a:picLocks noChangeAspect="1"/>
          </p:cNvPicPr>
          <p:nvPr/>
        </p:nvPicPr>
        <p:blipFill rotWithShape="1">
          <a:blip r:embed="rId3"/>
          <a:srcRect l="29" t="15884" r="-29" b="34"/>
          <a:stretch/>
        </p:blipFill>
        <p:spPr>
          <a:xfrm>
            <a:off x="-147" y="-81"/>
            <a:ext cx="12199354" cy="6865861"/>
          </a:xfrm>
          <a:prstGeom prst="rect">
            <a:avLst/>
          </a:prstGeom>
        </p:spPr>
      </p:pic>
      <p:sp>
        <p:nvSpPr>
          <p:cNvPr id="2" name="Content Placeholder 1">
            <a:extLst>
              <a:ext uri="{FF2B5EF4-FFF2-40B4-BE49-F238E27FC236}">
                <a16:creationId xmlns:a16="http://schemas.microsoft.com/office/drawing/2014/main" id="{B7263347-11A1-4485-A313-E36B3E629E46}"/>
              </a:ext>
            </a:extLst>
          </p:cNvPr>
          <p:cNvSpPr>
            <a:spLocks noGrp="1"/>
          </p:cNvSpPr>
          <p:nvPr>
            <p:ph type="subTitle" idx="1"/>
          </p:nvPr>
        </p:nvSpPr>
        <p:spPr>
          <a:xfrm>
            <a:off x="1884370" y="4322751"/>
            <a:ext cx="10025289" cy="2447017"/>
          </a:xfrm>
        </p:spPr>
        <p:txBody>
          <a:bodyPr vert="horz" lIns="0" tIns="0" rIns="0" bIns="0" rtlCol="0" anchor="t">
            <a:normAutofit/>
          </a:bodyPr>
          <a:lstStyle/>
          <a:p>
            <a:pPr marL="0" indent="0" algn="r">
              <a:spcAft>
                <a:spcPts val="476"/>
              </a:spcAft>
              <a:buNone/>
            </a:pPr>
            <a:r>
              <a:rPr lang="en-US" sz="5800" err="1">
                <a:solidFill>
                  <a:srgbClr val="1B1B1B"/>
                </a:solidFill>
                <a:cs typeface="Calibri"/>
              </a:rPr>
              <a:t>Varför</a:t>
            </a:r>
            <a:r>
              <a:rPr lang="en-US" sz="5800">
                <a:solidFill>
                  <a:srgbClr val="1B1B1B"/>
                </a:solidFill>
                <a:cs typeface="Calibri"/>
              </a:rPr>
              <a:t> </a:t>
            </a:r>
            <a:r>
              <a:rPr lang="en-US" sz="5800" err="1">
                <a:solidFill>
                  <a:srgbClr val="1B1B1B"/>
                </a:solidFill>
                <a:cs typeface="Calibri"/>
              </a:rPr>
              <a:t>standardiserad</a:t>
            </a:r>
            <a:r>
              <a:rPr lang="en-US" sz="5800">
                <a:solidFill>
                  <a:srgbClr val="1B1B1B"/>
                </a:solidFill>
                <a:cs typeface="Calibri"/>
              </a:rPr>
              <a:t> </a:t>
            </a:r>
            <a:r>
              <a:rPr lang="en-US" sz="5800" err="1">
                <a:solidFill>
                  <a:srgbClr val="1B1B1B"/>
                </a:solidFill>
                <a:cs typeface="Calibri"/>
              </a:rPr>
              <a:t>etjänst</a:t>
            </a:r>
            <a:endParaRPr lang="en-US" err="1"/>
          </a:p>
        </p:txBody>
      </p:sp>
    </p:spTree>
    <p:extLst>
      <p:ext uri="{BB962C8B-B14F-4D97-AF65-F5344CB8AC3E}">
        <p14:creationId xmlns:p14="http://schemas.microsoft.com/office/powerpoint/2010/main" val="21693727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p:cNvSpPr>
            <a:spLocks noGrp="1"/>
          </p:cNvSpPr>
          <p:nvPr>
            <p:ph sz="quarter" idx="16"/>
          </p:nvPr>
        </p:nvSpPr>
        <p:spPr>
          <a:xfrm>
            <a:off x="4508937" y="1379880"/>
            <a:ext cx="7382347" cy="4104000"/>
          </a:xfrm>
        </p:spPr>
        <p:txBody>
          <a:bodyPr vert="horz" lIns="0" tIns="0" rIns="0" bIns="0" rtlCol="0" anchor="ctr">
            <a:normAutofit/>
          </a:bodyPr>
          <a:lstStyle/>
          <a:p>
            <a:pPr marL="19685" indent="0">
              <a:spcBef>
                <a:spcPts val="363"/>
              </a:spcBef>
              <a:buNone/>
            </a:pPr>
            <a:r>
              <a:rPr lang="sv-SE" sz="2400">
                <a:ea typeface="+mn-lt"/>
                <a:cs typeface="+mn-lt"/>
              </a:rPr>
              <a:t>E-tjänst som fungerar på samma sätt över hela landet ger ett samlat intryck av livsmedelskontrollen och förenklar för både kontrollmyndigheterna och företagen.</a:t>
            </a:r>
          </a:p>
          <a:p>
            <a:pPr marL="19685" indent="0">
              <a:spcBef>
                <a:spcPts val="363"/>
              </a:spcBef>
              <a:buNone/>
            </a:pPr>
            <a:endParaRPr lang="sv-SE" sz="2400">
              <a:ea typeface="+mn-lt"/>
              <a:cs typeface="+mn-lt"/>
            </a:endParaRPr>
          </a:p>
          <a:p>
            <a:pPr marL="428625" lvl="1" indent="-139700">
              <a:spcBef>
                <a:spcPts val="363"/>
              </a:spcBef>
              <a:buFont typeface="Arial"/>
              <a:buChar char="•"/>
            </a:pPr>
            <a:endParaRPr lang="sv-SE" sz="2400">
              <a:ea typeface="+mn-lt"/>
              <a:cs typeface="+mn-lt"/>
            </a:endParaRPr>
          </a:p>
        </p:txBody>
      </p:sp>
      <p:sp>
        <p:nvSpPr>
          <p:cNvPr id="4" name="Rubrik 3"/>
          <p:cNvSpPr>
            <a:spLocks noGrp="1"/>
          </p:cNvSpPr>
          <p:nvPr>
            <p:ph type="title"/>
          </p:nvPr>
        </p:nvSpPr>
        <p:spPr/>
        <p:txBody>
          <a:bodyPr>
            <a:normAutofit/>
          </a:bodyPr>
          <a:lstStyle/>
          <a:p>
            <a:r>
              <a:rPr lang="sv-SE" sz="3629">
                <a:cs typeface="Calibri"/>
              </a:rPr>
              <a:t>Varför behöver vi FörRätt?</a:t>
            </a:r>
            <a:endParaRPr lang="sv-SE" sz="3629"/>
          </a:p>
        </p:txBody>
      </p:sp>
      <p:pic>
        <p:nvPicPr>
          <p:cNvPr id="5" name="Platshållare för bild 4"/>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l="3714" r="3714"/>
          <a:stretch>
            <a:fillRect/>
          </a:stretch>
        </p:blipFill>
        <p:spPr/>
      </p:pic>
    </p:spTree>
    <p:extLst>
      <p:ext uri="{BB962C8B-B14F-4D97-AF65-F5344CB8AC3E}">
        <p14:creationId xmlns:p14="http://schemas.microsoft.com/office/powerpoint/2010/main" val="2875490724"/>
      </p:ext>
    </p:extLst>
  </p:cSld>
  <p:clrMapOvr>
    <a:masterClrMapping/>
  </p:clrMapOvr>
</p:sld>
</file>

<file path=ppt/theme/theme1.xml><?xml version="1.0" encoding="utf-8"?>
<a:theme xmlns:a="http://schemas.openxmlformats.org/drawingml/2006/main" name="Livsmedelsverkets PPT">
  <a:themeElements>
    <a:clrScheme name="Anpassat 1">
      <a:dk1>
        <a:srgbClr val="1B1B1B"/>
      </a:dk1>
      <a:lt1>
        <a:srgbClr val="FFFFFF"/>
      </a:lt1>
      <a:dk2>
        <a:srgbClr val="1B1B1B"/>
      </a:dk2>
      <a:lt2>
        <a:srgbClr val="FFFFFF"/>
      </a:lt2>
      <a:accent1>
        <a:srgbClr val="1B1B1B"/>
      </a:accent1>
      <a:accent2>
        <a:srgbClr val="259490"/>
      </a:accent2>
      <a:accent3>
        <a:srgbClr val="843E83"/>
      </a:accent3>
      <a:accent4>
        <a:srgbClr val="8D8D8D"/>
      </a:accent4>
      <a:accent5>
        <a:srgbClr val="0072CA"/>
      </a:accent5>
      <a:accent6>
        <a:srgbClr val="4AA02F"/>
      </a:accent6>
      <a:hlink>
        <a:srgbClr val="002060"/>
      </a:hlink>
      <a:folHlink>
        <a:srgbClr val="259490"/>
      </a:folHlink>
    </a:clrScheme>
    <a:fontScheme name="Livsmedelsverket PPT">
      <a:majorFont>
        <a:latin typeface="Calibri Light"/>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ivsmedelsverket och Tillväxtverket" id="{F1B4BA50-F7BE-4DAC-9A57-0BDE5532D0FF}" vid="{55E0780D-DB22-472B-822E-6AFA8393DC5E}"/>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c4226c6d-794e-453e-9022-2bc1eed61fa4">
      <UserInfo>
        <DisplayName>Medlemmar på Digitala tjänster för livsmedelsverksamheter</DisplayName>
        <AccountId>7</AccountId>
        <AccountType/>
      </UserInfo>
    </SharedWithUsers>
    <lcf76f155ced4ddcb4097134ff3c332f xmlns="76c60926-b2e1-4e00-8856-6edfb0603b8c">
      <Terms xmlns="http://schemas.microsoft.com/office/infopath/2007/PartnerControls"/>
    </lcf76f155ced4ddcb4097134ff3c332f>
    <TaxCatchAll xmlns="c4226c6d-794e-453e-9022-2bc1eed61fa4"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336E38A4E271FE4AAEF2BFC47DB24BCF" ma:contentTypeVersion="15" ma:contentTypeDescription="Skapa ett nytt dokument." ma:contentTypeScope="" ma:versionID="3d757389c7c4d3174a51eb24697a2ecf">
  <xsd:schema xmlns:xsd="http://www.w3.org/2001/XMLSchema" xmlns:xs="http://www.w3.org/2001/XMLSchema" xmlns:p="http://schemas.microsoft.com/office/2006/metadata/properties" xmlns:ns2="76c60926-b2e1-4e00-8856-6edfb0603b8c" xmlns:ns3="c4226c6d-794e-453e-9022-2bc1eed61fa4" targetNamespace="http://schemas.microsoft.com/office/2006/metadata/properties" ma:root="true" ma:fieldsID="8cd979cb0e79d4fb0f119ec380df8f38" ns2:_="" ns3:_="">
    <xsd:import namespace="76c60926-b2e1-4e00-8856-6edfb0603b8c"/>
    <xsd:import namespace="c4226c6d-794e-453e-9022-2bc1eed61fa4"/>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6c60926-b2e1-4e00-8856-6edfb0603b8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Bildmarkeringar" ma:readOnly="false" ma:fieldId="{5cf76f15-5ced-4ddc-b409-7134ff3c332f}" ma:taxonomyMulti="true" ma:sspId="e612dff9-ad63-4f0c-91b6-68570098fd85"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c4226c6d-794e-453e-9022-2bc1eed61fa4" elementFormDefault="qualified">
    <xsd:import namespace="http://schemas.microsoft.com/office/2006/documentManagement/types"/>
    <xsd:import namespace="http://schemas.microsoft.com/office/infopath/2007/PartnerControls"/>
    <xsd:element name="SharedWithUsers" ma:index="10"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Delat med information" ma:internalName="SharedWithDetails" ma:readOnly="true">
      <xsd:simpleType>
        <xsd:restriction base="dms:Note">
          <xsd:maxLength value="255"/>
        </xsd:restriction>
      </xsd:simpleType>
    </xsd:element>
    <xsd:element name="TaxCatchAll" ma:index="22" nillable="true" ma:displayName="Taxonomy Catch All Column" ma:hidden="true" ma:list="{1fab4674-775e-44ad-b5a5-0de494c1bdb0}" ma:internalName="TaxCatchAll" ma:showField="CatchAllData" ma:web="c4226c6d-794e-453e-9022-2bc1eed61fa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C0CD572-6B31-412E-BC70-09F9F3B9A07D}">
  <ds:schemaRefs>
    <ds:schemaRef ds:uri="5bb1f083-9656-4058-844a-b3c1b88b95c4"/>
    <ds:schemaRef ds:uri="69055e40-2d89-4b96-b6b7-9340559c1821"/>
    <ds:schemaRef ds:uri="76c60926-b2e1-4e00-8856-6edfb0603b8c"/>
    <ds:schemaRef ds:uri="c4226c6d-794e-453e-9022-2bc1eed61fa4"/>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5CD6CC52-751C-4231-92B7-B6D64D530DEF}">
  <ds:schemaRefs>
    <ds:schemaRef ds:uri="76c60926-b2e1-4e00-8856-6edfb0603b8c"/>
    <ds:schemaRef ds:uri="c4226c6d-794e-453e-9022-2bc1eed61fa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FA97AFAA-BCA2-4659-B51F-E7F4313B4B5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Presentationsmall_Livsmedelsverket och Tillväxtverket</Template>
  <Application>Microsoft Office PowerPoint</Application>
  <PresentationFormat>Widescreen</PresentationFormat>
  <Slides>32</Slides>
  <Notes>32</Notes>
  <HiddenSlides>4</HiddenSlide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Livsmedelsverkets PPT</vt:lpstr>
      <vt:lpstr>Nytt sätt att leda kontrollen</vt:lpstr>
      <vt:lpstr>Innehåll </vt:lpstr>
      <vt:lpstr>PowerPoint Presentation</vt:lpstr>
      <vt:lpstr>Livsmedelsverket har fem långsiktiga mål:</vt:lpstr>
      <vt:lpstr>Prioriteringar</vt:lpstr>
      <vt:lpstr>Prioriteringar forts.</vt:lpstr>
      <vt:lpstr>Så sitter förändringarna i  livsmedelskontrollen ihop</vt:lpstr>
      <vt:lpstr>PowerPoint Presentation</vt:lpstr>
      <vt:lpstr>Varför behöver vi FörRätt?</vt:lpstr>
      <vt:lpstr>Varför behöver vi FörRätt? </vt:lpstr>
      <vt:lpstr>Varför en standardiserad e-tjänst?</vt:lpstr>
      <vt:lpstr>PowerPoint Presentation</vt:lpstr>
      <vt:lpstr>PowerPoint Presentation</vt:lpstr>
      <vt:lpstr>FörRätt: Digitalisering av kommuners livsmedelssystem i samband med införandet av den nya riskklassningsmodellen</vt:lpstr>
      <vt:lpstr>FörRätt: Digitalisering av kommuners livsmedelssystem i samband med införandet av den nya riskklassningsmodellen</vt:lpstr>
      <vt:lpstr>Men det finns utmaningar...</vt:lpstr>
      <vt:lpstr>Arbetssätt - Förändringsledning</vt:lpstr>
      <vt:lpstr>PowerPoint Presentation</vt:lpstr>
      <vt:lpstr>Ny föreskrift om riskklassning för livsmedelsföretagare Sektorsmyndighetens roll nu och i framtiden…</vt:lpstr>
      <vt:lpstr>Prototyp-driven utvecklingen av olika tekniska spec:ar Flera användartester med livsmedelsföretagare  </vt:lpstr>
      <vt:lpstr>Omklassningstjänsten i drift </vt:lpstr>
      <vt:lpstr>Status omklassningstjänsten </vt:lpstr>
      <vt:lpstr>Vad återstår och hur ser förvaltningen ut?</vt:lpstr>
      <vt:lpstr>PowerPoint Presentation</vt:lpstr>
      <vt:lpstr>Gemensamt arbete av verksamhet och IT  </vt:lpstr>
      <vt:lpstr>Vad behöver ni göra som kommun?</vt:lpstr>
      <vt:lpstr>Vad behöver ni göra som kommun?</vt:lpstr>
      <vt:lpstr>Vill du veta mer?</vt:lpstr>
      <vt:lpstr>PowerPoint Presentation</vt:lpstr>
      <vt:lpstr>Livsmedelsverket utvecklar inte produkter, utan vi stöttar kommunernaatt realisera där de befinner sig  </vt:lpstr>
      <vt:lpstr>Samverkan – alla behövs!</vt:lpstr>
      <vt:lpstr>Status MARS för utveckling, test och driftsättning av omklassningstjänst:  kombinationer av verksamhetssystem och e-tjänsteplattformar</vt:lpstr>
    </vt:vector>
  </TitlesOfParts>
  <Company>Livsmedelsverket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Eriksson Linda SUS_IS</dc:creator>
  <cp:revision>128</cp:revision>
  <dcterms:created xsi:type="dcterms:W3CDTF">2022-01-10T12:40:06Z</dcterms:created>
  <dcterms:modified xsi:type="dcterms:W3CDTF">2023-03-20T16:27:26Z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0x010100336E38A4E271FE4AAEF2BFC47DB24BCF</vt:lpwstr>
  </property>
  <property fmtid="{D5CDD505-2E9C-101B-9397-08002B2CF9AE}" pid="3" name="xd_ProgID">
    <vt:lpwstr/>
  </property>
  <property fmtid="{D5CDD505-2E9C-101B-9397-08002B2CF9AE}" pid="4" name="ComplianceAssetId">
    <vt:lpwstr/>
  </property>
  <property fmtid="{D5CDD505-2E9C-101B-9397-08002B2CF9AE}" pid="5" name="TemplateUrl">
    <vt:lpwstr/>
  </property>
  <property fmtid="{D5CDD505-2E9C-101B-9397-08002B2CF9AE}" pid="6" name="_ExtendedDescription">
    <vt:lpwstr/>
  </property>
  <property fmtid="{D5CDD505-2E9C-101B-9397-08002B2CF9AE}" pid="7" name="TriggerFlowInfo">
    <vt:lpwstr/>
  </property>
  <property fmtid="{D5CDD505-2E9C-101B-9397-08002B2CF9AE}" pid="8" name="xd_Signature">
    <vt:lpwstr/>
  </property>
  <property fmtid="{D5CDD505-2E9C-101B-9397-08002B2CF9AE}" pid="9" name="Order">
    <vt:r8>46500</vt:r8>
  </property>
  <property fmtid="{D5CDD505-2E9C-101B-9397-08002B2CF9AE}" pid="10" name="_SourceUrl">
    <vt:lpwstr/>
  </property>
  <property fmtid="{D5CDD505-2E9C-101B-9397-08002B2CF9AE}" pid="11" name="_SharedFileIndex">
    <vt:lpwstr/>
  </property>
  <property fmtid="{D5CDD505-2E9C-101B-9397-08002B2CF9AE}" pid="12" name="MediaServiceImageTags">
    <vt:lpwstr/>
  </property>
</Properties>
</file>